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77" r:id="rId3"/>
    <p:sldId id="257" r:id="rId4"/>
    <p:sldId id="284" r:id="rId5"/>
    <p:sldId id="283" r:id="rId6"/>
    <p:sldId id="278" r:id="rId7"/>
    <p:sldId id="262" r:id="rId8"/>
    <p:sldId id="263" r:id="rId9"/>
    <p:sldId id="275" r:id="rId10"/>
    <p:sldId id="261" r:id="rId11"/>
    <p:sldId id="264" r:id="rId12"/>
    <p:sldId id="279" r:id="rId13"/>
    <p:sldId id="266" r:id="rId14"/>
    <p:sldId id="280" r:id="rId15"/>
    <p:sldId id="267" r:id="rId16"/>
    <p:sldId id="268" r:id="rId17"/>
    <p:sldId id="269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 userDrawn="1">
          <p15:clr>
            <a:srgbClr val="A4A3A4"/>
          </p15:clr>
        </p15:guide>
        <p15:guide id="3" pos="49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DD3CF"/>
    <a:srgbClr val="F7887F"/>
    <a:srgbClr val="4389AF"/>
    <a:srgbClr val="E8F1ED"/>
    <a:srgbClr val="808080"/>
    <a:srgbClr val="FCD8D0"/>
    <a:srgbClr val="8ED2F6"/>
    <a:srgbClr val="A5D6AF"/>
    <a:srgbClr val="8ED9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E6AEA5-3395-B843-9709-BC5F20BA6077}" v="108" dt="2025-06-17T00:42:54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6"/>
    <p:restoredTop sz="93210" autoAdjust="0"/>
  </p:normalViewPr>
  <p:slideViewPr>
    <p:cSldViewPr snapToGrid="0">
      <p:cViewPr varScale="1">
        <p:scale>
          <a:sx n="118" d="100"/>
          <a:sy n="118" d="100"/>
        </p:scale>
        <p:origin x="856" y="192"/>
      </p:cViewPr>
      <p:guideLst>
        <p:guide orient="horz" pos="1584"/>
        <p:guide pos="499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, Zhihe" userId="c651ef09-a8e9-4a5d-86e8-a09f4dc9f857" providerId="ADAL" clId="{8A7EB166-A34A-480B-9EE0-519F3CF2F59E}"/>
    <pc:docChg chg="undo custSel addSld delSld modSld">
      <pc:chgData name="YANG, Zhihe" userId="c651ef09-a8e9-4a5d-86e8-a09f4dc9f857" providerId="ADAL" clId="{8A7EB166-A34A-480B-9EE0-519F3CF2F59E}" dt="2025-06-07T11:23:52.755" v="1376" actId="1035"/>
      <pc:docMkLst>
        <pc:docMk/>
      </pc:docMkLst>
      <pc:sldChg chg="addSp delSp modSp mod modAnim">
        <pc:chgData name="YANG, Zhihe" userId="c651ef09-a8e9-4a5d-86e8-a09f4dc9f857" providerId="ADAL" clId="{8A7EB166-A34A-480B-9EE0-519F3CF2F59E}" dt="2025-06-06T06:28:33.945" v="174" actId="20577"/>
        <pc:sldMkLst>
          <pc:docMk/>
          <pc:sldMk cId="3297488248" sldId="257"/>
        </pc:sldMkLst>
        <pc:spChg chg="add mod ord">
          <ac:chgData name="YANG, Zhihe" userId="c651ef09-a8e9-4a5d-86e8-a09f4dc9f857" providerId="ADAL" clId="{8A7EB166-A34A-480B-9EE0-519F3CF2F59E}" dt="2025-06-04T09:40:40.436" v="88" actId="1036"/>
          <ac:spMkLst>
            <pc:docMk/>
            <pc:sldMk cId="3297488248" sldId="257"/>
            <ac:spMk id="2" creationId="{D2E23D1B-9B44-940D-9CDF-36850AEDDE43}"/>
          </ac:spMkLst>
        </pc:spChg>
        <pc:spChg chg="mod">
          <ac:chgData name="YANG, Zhihe" userId="c651ef09-a8e9-4a5d-86e8-a09f4dc9f857" providerId="ADAL" clId="{8A7EB166-A34A-480B-9EE0-519F3CF2F59E}" dt="2025-06-04T09:39:56.498" v="68" actId="14100"/>
          <ac:spMkLst>
            <pc:docMk/>
            <pc:sldMk cId="3297488248" sldId="257"/>
            <ac:spMk id="19" creationId="{F217E4EB-15E6-FBBE-3600-0A2BE1093092}"/>
          </ac:spMkLst>
        </pc:spChg>
        <pc:spChg chg="mod">
          <ac:chgData name="YANG, Zhihe" userId="c651ef09-a8e9-4a5d-86e8-a09f4dc9f857" providerId="ADAL" clId="{8A7EB166-A34A-480B-9EE0-519F3CF2F59E}" dt="2025-06-06T06:28:33.945" v="174" actId="20577"/>
          <ac:spMkLst>
            <pc:docMk/>
            <pc:sldMk cId="3297488248" sldId="257"/>
            <ac:spMk id="20" creationId="{180AA5F0-7891-3F26-7F9D-5CA2BF4C425E}"/>
          </ac:spMkLst>
        </pc:spChg>
        <pc:spChg chg="mod">
          <ac:chgData name="YANG, Zhihe" userId="c651ef09-a8e9-4a5d-86e8-a09f4dc9f857" providerId="ADAL" clId="{8A7EB166-A34A-480B-9EE0-519F3CF2F59E}" dt="2025-06-06T06:28:26.653" v="163" actId="113"/>
          <ac:spMkLst>
            <pc:docMk/>
            <pc:sldMk cId="3297488248" sldId="257"/>
            <ac:spMk id="22" creationId="{4969F316-6FB0-F8E9-93E1-95EA0B9AAB69}"/>
          </ac:spMkLst>
        </pc:spChg>
        <pc:spChg chg="mod">
          <ac:chgData name="YANG, Zhihe" userId="c651ef09-a8e9-4a5d-86e8-a09f4dc9f857" providerId="ADAL" clId="{8A7EB166-A34A-480B-9EE0-519F3CF2F59E}" dt="2025-06-04T09:40:50.689" v="114" actId="1036"/>
          <ac:spMkLst>
            <pc:docMk/>
            <pc:sldMk cId="3297488248" sldId="257"/>
            <ac:spMk id="23" creationId="{5F3278B2-6F93-E3C1-7FDC-F5C5007E7C3C}"/>
          </ac:spMkLst>
        </pc:spChg>
        <pc:spChg chg="mod">
          <ac:chgData name="YANG, Zhihe" userId="c651ef09-a8e9-4a5d-86e8-a09f4dc9f857" providerId="ADAL" clId="{8A7EB166-A34A-480B-9EE0-519F3CF2F59E}" dt="2025-06-04T09:40:45.766" v="104" actId="1036"/>
          <ac:spMkLst>
            <pc:docMk/>
            <pc:sldMk cId="3297488248" sldId="257"/>
            <ac:spMk id="24" creationId="{3C593785-1F5C-BE55-5203-94A6673381E5}"/>
          </ac:spMkLst>
        </pc:spChg>
      </pc:sldChg>
      <pc:sldChg chg="modSp">
        <pc:chgData name="YANG, Zhihe" userId="c651ef09-a8e9-4a5d-86e8-a09f4dc9f857" providerId="ADAL" clId="{8A7EB166-A34A-480B-9EE0-519F3CF2F59E}" dt="2025-06-04T10:45:43.252" v="137" actId="207"/>
        <pc:sldMkLst>
          <pc:docMk/>
          <pc:sldMk cId="1852721530" sldId="261"/>
        </pc:sldMkLst>
        <pc:spChg chg="mod">
          <ac:chgData name="YANG, Zhihe" userId="c651ef09-a8e9-4a5d-86e8-a09f4dc9f857" providerId="ADAL" clId="{8A7EB166-A34A-480B-9EE0-519F3CF2F59E}" dt="2025-06-04T10:45:40.501" v="136" actId="207"/>
          <ac:spMkLst>
            <pc:docMk/>
            <pc:sldMk cId="1852721530" sldId="261"/>
            <ac:spMk id="28" creationId="{C5F13836-D3E5-5EE4-8E3D-343BF7809F98}"/>
          </ac:spMkLst>
        </pc:spChg>
        <pc:spChg chg="mod">
          <ac:chgData name="YANG, Zhihe" userId="c651ef09-a8e9-4a5d-86e8-a09f4dc9f857" providerId="ADAL" clId="{8A7EB166-A34A-480B-9EE0-519F3CF2F59E}" dt="2025-06-04T10:45:43.252" v="137" actId="207"/>
          <ac:spMkLst>
            <pc:docMk/>
            <pc:sldMk cId="1852721530" sldId="261"/>
            <ac:spMk id="45" creationId="{DC2578E9-1565-034A-B4BA-E4D387129317}"/>
          </ac:spMkLst>
        </pc:spChg>
        <pc:picChg chg="mod">
          <ac:chgData name="YANG, Zhihe" userId="c651ef09-a8e9-4a5d-86e8-a09f4dc9f857" providerId="ADAL" clId="{8A7EB166-A34A-480B-9EE0-519F3CF2F59E}" dt="2025-06-04T10:45:10.152" v="135" actId="14826"/>
          <ac:picMkLst>
            <pc:docMk/>
            <pc:sldMk cId="1852721530" sldId="261"/>
            <ac:picMk id="17" creationId="{27E0FC52-B5C8-AE5B-D830-36C29F2E4F35}"/>
          </ac:picMkLst>
        </pc:picChg>
      </pc:sldChg>
      <pc:sldChg chg="modSp">
        <pc:chgData name="YANG, Zhihe" userId="c651ef09-a8e9-4a5d-86e8-a09f4dc9f857" providerId="ADAL" clId="{8A7EB166-A34A-480B-9EE0-519F3CF2F59E}" dt="2025-06-04T10:44:58.389" v="134" actId="14826"/>
        <pc:sldMkLst>
          <pc:docMk/>
          <pc:sldMk cId="2286292944" sldId="262"/>
        </pc:sldMkLst>
        <pc:picChg chg="mod">
          <ac:chgData name="YANG, Zhihe" userId="c651ef09-a8e9-4a5d-86e8-a09f4dc9f857" providerId="ADAL" clId="{8A7EB166-A34A-480B-9EE0-519F3CF2F59E}" dt="2025-06-04T10:41:58.243" v="131" actId="14826"/>
          <ac:picMkLst>
            <pc:docMk/>
            <pc:sldMk cId="2286292944" sldId="262"/>
            <ac:picMk id="24" creationId="{F604D556-6233-EFF5-7EE1-F365C59ACB66}"/>
          </ac:picMkLst>
        </pc:picChg>
        <pc:picChg chg="mod">
          <ac:chgData name="YANG, Zhihe" userId="c651ef09-a8e9-4a5d-86e8-a09f4dc9f857" providerId="ADAL" clId="{8A7EB166-A34A-480B-9EE0-519F3CF2F59E}" dt="2025-06-04T10:44:58.389" v="134" actId="14826"/>
          <ac:picMkLst>
            <pc:docMk/>
            <pc:sldMk cId="2286292944" sldId="262"/>
            <ac:picMk id="25" creationId="{3E6E4051-CE3A-B397-4D16-8B5D2D44BD73}"/>
          </ac:picMkLst>
        </pc:picChg>
      </pc:sldChg>
      <pc:sldChg chg="addSp delSp modSp mod modAnim">
        <pc:chgData name="YANG, Zhihe" userId="c651ef09-a8e9-4a5d-86e8-a09f4dc9f857" providerId="ADAL" clId="{8A7EB166-A34A-480B-9EE0-519F3CF2F59E}" dt="2025-06-06T06:30:35.397" v="178"/>
        <pc:sldMkLst>
          <pc:docMk/>
          <pc:sldMk cId="1029557122" sldId="266"/>
        </pc:sldMkLst>
        <pc:spChg chg="add mod">
          <ac:chgData name="YANG, Zhihe" userId="c651ef09-a8e9-4a5d-86e8-a09f4dc9f857" providerId="ADAL" clId="{8A7EB166-A34A-480B-9EE0-519F3CF2F59E}" dt="2025-06-04T09:44:50.291" v="130" actId="1076"/>
          <ac:spMkLst>
            <pc:docMk/>
            <pc:sldMk cId="1029557122" sldId="266"/>
            <ac:spMk id="2" creationId="{741DFA8D-78FE-CC8E-A194-B142E1CD18B1}"/>
          </ac:spMkLst>
        </pc:spChg>
      </pc:sldChg>
      <pc:sldChg chg="addSp delSp modSp mod addAnim delAnim modAnim">
        <pc:chgData name="YANG, Zhihe" userId="c651ef09-a8e9-4a5d-86e8-a09f4dc9f857" providerId="ADAL" clId="{8A7EB166-A34A-480B-9EE0-519F3CF2F59E}" dt="2025-06-07T11:23:52.755" v="1376" actId="1035"/>
        <pc:sldMkLst>
          <pc:docMk/>
          <pc:sldMk cId="3098813717" sldId="267"/>
        </pc:sldMkLst>
        <pc:spChg chg="add mod ord">
          <ac:chgData name="YANG, Zhihe" userId="c651ef09-a8e9-4a5d-86e8-a09f4dc9f857" providerId="ADAL" clId="{8A7EB166-A34A-480B-9EE0-519F3CF2F59E}" dt="2025-06-07T11:23:47.775" v="1364" actId="14100"/>
          <ac:spMkLst>
            <pc:docMk/>
            <pc:sldMk cId="3098813717" sldId="267"/>
            <ac:spMk id="11" creationId="{93630775-739F-368C-2411-0918D65C0693}"/>
          </ac:spMkLst>
        </pc:spChg>
        <pc:spChg chg="mod">
          <ac:chgData name="YANG, Zhihe" userId="c651ef09-a8e9-4a5d-86e8-a09f4dc9f857" providerId="ADAL" clId="{8A7EB166-A34A-480B-9EE0-519F3CF2F59E}" dt="2025-06-07T09:49:33.912" v="596" actId="1036"/>
          <ac:spMkLst>
            <pc:docMk/>
            <pc:sldMk cId="3098813717" sldId="267"/>
            <ac:spMk id="12" creationId="{A7B8AFBF-0E9C-C372-F8A5-AD53E6B42518}"/>
          </ac:spMkLst>
        </pc:spChg>
        <pc:spChg chg="mod">
          <ac:chgData name="YANG, Zhihe" userId="c651ef09-a8e9-4a5d-86e8-a09f4dc9f857" providerId="ADAL" clId="{8A7EB166-A34A-480B-9EE0-519F3CF2F59E}" dt="2025-06-07T09:49:39.043" v="601" actId="1035"/>
          <ac:spMkLst>
            <pc:docMk/>
            <pc:sldMk cId="3098813717" sldId="267"/>
            <ac:spMk id="19" creationId="{C91ABEA1-5596-2ADA-BBB4-DA17E47FCF53}"/>
          </ac:spMkLst>
        </pc:spChg>
        <pc:spChg chg="mod">
          <ac:chgData name="YANG, Zhihe" userId="c651ef09-a8e9-4a5d-86e8-a09f4dc9f857" providerId="ADAL" clId="{8A7EB166-A34A-480B-9EE0-519F3CF2F59E}" dt="2025-06-07T09:49:33.912" v="596" actId="1036"/>
          <ac:spMkLst>
            <pc:docMk/>
            <pc:sldMk cId="3098813717" sldId="267"/>
            <ac:spMk id="20" creationId="{46EA4B10-3221-6F59-EE58-201F98D2317A}"/>
          </ac:spMkLst>
        </pc:spChg>
        <pc:spChg chg="mod">
          <ac:chgData name="YANG, Zhihe" userId="c651ef09-a8e9-4a5d-86e8-a09f4dc9f857" providerId="ADAL" clId="{8A7EB166-A34A-480B-9EE0-519F3CF2F59E}" dt="2025-06-07T09:49:39.043" v="601" actId="1035"/>
          <ac:spMkLst>
            <pc:docMk/>
            <pc:sldMk cId="3098813717" sldId="267"/>
            <ac:spMk id="21" creationId="{2DDD657B-ACB9-C61A-49D6-2DEA8F308316}"/>
          </ac:spMkLst>
        </pc:spChg>
        <pc:spChg chg="mod">
          <ac:chgData name="YANG, Zhihe" userId="c651ef09-a8e9-4a5d-86e8-a09f4dc9f857" providerId="ADAL" clId="{8A7EB166-A34A-480B-9EE0-519F3CF2F59E}" dt="2025-06-07T09:49:39.043" v="601" actId="1035"/>
          <ac:spMkLst>
            <pc:docMk/>
            <pc:sldMk cId="3098813717" sldId="267"/>
            <ac:spMk id="22" creationId="{B4ECDA5D-162B-E3A7-A0A7-3D0DDF77DF2A}"/>
          </ac:spMkLst>
        </pc:spChg>
        <pc:spChg chg="mod">
          <ac:chgData name="YANG, Zhihe" userId="c651ef09-a8e9-4a5d-86e8-a09f4dc9f857" providerId="ADAL" clId="{8A7EB166-A34A-480B-9EE0-519F3CF2F59E}" dt="2025-06-07T09:49:39.043" v="601" actId="1035"/>
          <ac:spMkLst>
            <pc:docMk/>
            <pc:sldMk cId="3098813717" sldId="267"/>
            <ac:spMk id="23" creationId="{B2CFB1BC-6734-26C1-2D46-E76AD093D090}"/>
          </ac:spMkLst>
        </pc:spChg>
        <pc:spChg chg="mod">
          <ac:chgData name="YANG, Zhihe" userId="c651ef09-a8e9-4a5d-86e8-a09f4dc9f857" providerId="ADAL" clId="{8A7EB166-A34A-480B-9EE0-519F3CF2F59E}" dt="2025-06-07T09:49:39.043" v="601" actId="1035"/>
          <ac:spMkLst>
            <pc:docMk/>
            <pc:sldMk cId="3098813717" sldId="267"/>
            <ac:spMk id="24" creationId="{5106EA8C-5F15-9D0E-1534-BAB84FD12869}"/>
          </ac:spMkLst>
        </pc:spChg>
        <pc:spChg chg="mod">
          <ac:chgData name="YANG, Zhihe" userId="c651ef09-a8e9-4a5d-86e8-a09f4dc9f857" providerId="ADAL" clId="{8A7EB166-A34A-480B-9EE0-519F3CF2F59E}" dt="2025-06-07T09:49:50.241" v="618" actId="1035"/>
          <ac:spMkLst>
            <pc:docMk/>
            <pc:sldMk cId="3098813717" sldId="267"/>
            <ac:spMk id="34" creationId="{8D979001-BB21-DEC3-CFD3-8FDE2754DCD9}"/>
          </ac:spMkLst>
        </pc:spChg>
        <pc:spChg chg="mod">
          <ac:chgData name="YANG, Zhihe" userId="c651ef09-a8e9-4a5d-86e8-a09f4dc9f857" providerId="ADAL" clId="{8A7EB166-A34A-480B-9EE0-519F3CF2F59E}" dt="2025-06-07T09:49:50.241" v="618" actId="1035"/>
          <ac:spMkLst>
            <pc:docMk/>
            <pc:sldMk cId="3098813717" sldId="267"/>
            <ac:spMk id="35" creationId="{4A5AF6F3-0FD5-9959-BCB1-A459EF4633E6}"/>
          </ac:spMkLst>
        </pc:spChg>
        <pc:spChg chg="mod">
          <ac:chgData name="YANG, Zhihe" userId="c651ef09-a8e9-4a5d-86e8-a09f4dc9f857" providerId="ADAL" clId="{8A7EB166-A34A-480B-9EE0-519F3CF2F59E}" dt="2025-06-07T09:49:50.241" v="618" actId="1035"/>
          <ac:spMkLst>
            <pc:docMk/>
            <pc:sldMk cId="3098813717" sldId="267"/>
            <ac:spMk id="36" creationId="{BBDDD7AD-4F79-0E7E-4FA9-FC5D7A0528C6}"/>
          </ac:spMkLst>
        </pc:spChg>
        <pc:spChg chg="mod">
          <ac:chgData name="YANG, Zhihe" userId="c651ef09-a8e9-4a5d-86e8-a09f4dc9f857" providerId="ADAL" clId="{8A7EB166-A34A-480B-9EE0-519F3CF2F59E}" dt="2025-06-07T09:49:50.241" v="618" actId="1035"/>
          <ac:spMkLst>
            <pc:docMk/>
            <pc:sldMk cId="3098813717" sldId="267"/>
            <ac:spMk id="37" creationId="{6B0F6F40-8972-5832-7CD3-45ECF94BD959}"/>
          </ac:spMkLst>
        </pc:spChg>
        <pc:spChg chg="add mod">
          <ac:chgData name="YANG, Zhihe" userId="c651ef09-a8e9-4a5d-86e8-a09f4dc9f857" providerId="ADAL" clId="{8A7EB166-A34A-480B-9EE0-519F3CF2F59E}" dt="2025-06-07T11:23:52.755" v="1376" actId="1035"/>
          <ac:spMkLst>
            <pc:docMk/>
            <pc:sldMk cId="3098813717" sldId="267"/>
            <ac:spMk id="39" creationId="{A011A44B-516B-4624-E64F-ACF88B14BA75}"/>
          </ac:spMkLst>
        </pc:spChg>
        <pc:spChg chg="add mod">
          <ac:chgData name="YANG, Zhihe" userId="c651ef09-a8e9-4a5d-86e8-a09f4dc9f857" providerId="ADAL" clId="{8A7EB166-A34A-480B-9EE0-519F3CF2F59E}" dt="2025-06-07T11:23:52.755" v="1376" actId="1035"/>
          <ac:spMkLst>
            <pc:docMk/>
            <pc:sldMk cId="3098813717" sldId="267"/>
            <ac:spMk id="40" creationId="{E98D7A75-E72D-7FAC-67C6-48C090AF99C4}"/>
          </ac:spMkLst>
        </pc:spChg>
        <pc:spChg chg="add mod">
          <ac:chgData name="YANG, Zhihe" userId="c651ef09-a8e9-4a5d-86e8-a09f4dc9f857" providerId="ADAL" clId="{8A7EB166-A34A-480B-9EE0-519F3CF2F59E}" dt="2025-06-07T11:23:52.755" v="1376" actId="1035"/>
          <ac:spMkLst>
            <pc:docMk/>
            <pc:sldMk cId="3098813717" sldId="267"/>
            <ac:spMk id="43" creationId="{49F303D1-6628-ADD4-CC17-6A13F7FA9373}"/>
          </ac:spMkLst>
        </pc:spChg>
        <pc:spChg chg="add mod">
          <ac:chgData name="YANG, Zhihe" userId="c651ef09-a8e9-4a5d-86e8-a09f4dc9f857" providerId="ADAL" clId="{8A7EB166-A34A-480B-9EE0-519F3CF2F59E}" dt="2025-06-07T11:23:52.755" v="1376" actId="1035"/>
          <ac:spMkLst>
            <pc:docMk/>
            <pc:sldMk cId="3098813717" sldId="267"/>
            <ac:spMk id="44" creationId="{CB9C05E4-D42C-B8EB-9D2A-C669857259EA}"/>
          </ac:spMkLst>
        </pc:spChg>
        <pc:spChg chg="add mod">
          <ac:chgData name="YANG, Zhihe" userId="c651ef09-a8e9-4a5d-86e8-a09f4dc9f857" providerId="ADAL" clId="{8A7EB166-A34A-480B-9EE0-519F3CF2F59E}" dt="2025-06-07T11:23:52.755" v="1376" actId="1035"/>
          <ac:spMkLst>
            <pc:docMk/>
            <pc:sldMk cId="3098813717" sldId="267"/>
            <ac:spMk id="45" creationId="{FAFFD281-E30F-FC7A-2A46-CAD600C870E6}"/>
          </ac:spMkLst>
        </pc:spChg>
        <pc:spChg chg="add mod">
          <ac:chgData name="YANG, Zhihe" userId="c651ef09-a8e9-4a5d-86e8-a09f4dc9f857" providerId="ADAL" clId="{8A7EB166-A34A-480B-9EE0-519F3CF2F59E}" dt="2025-06-07T10:02:05.048" v="810" actId="1036"/>
          <ac:spMkLst>
            <pc:docMk/>
            <pc:sldMk cId="3098813717" sldId="267"/>
            <ac:spMk id="46" creationId="{6A075FBD-AFE5-28A2-2D6D-8F13836230E5}"/>
          </ac:spMkLst>
        </pc:spChg>
        <pc:spChg chg="add mod">
          <ac:chgData name="YANG, Zhihe" userId="c651ef09-a8e9-4a5d-86e8-a09f4dc9f857" providerId="ADAL" clId="{8A7EB166-A34A-480B-9EE0-519F3CF2F59E}" dt="2025-06-07T11:23:52.755" v="1376" actId="1035"/>
          <ac:spMkLst>
            <pc:docMk/>
            <pc:sldMk cId="3098813717" sldId="267"/>
            <ac:spMk id="47" creationId="{B18AA97B-C71F-DA92-F7D1-49E4C7DF7BAB}"/>
          </ac:spMkLst>
        </pc:spChg>
        <pc:spChg chg="add mod">
          <ac:chgData name="YANG, Zhihe" userId="c651ef09-a8e9-4a5d-86e8-a09f4dc9f857" providerId="ADAL" clId="{8A7EB166-A34A-480B-9EE0-519F3CF2F59E}" dt="2025-06-07T11:23:52.755" v="1376" actId="1035"/>
          <ac:spMkLst>
            <pc:docMk/>
            <pc:sldMk cId="3098813717" sldId="267"/>
            <ac:spMk id="48" creationId="{3C9F5B5B-0038-C7E0-094E-F27D4DDD4B4D}"/>
          </ac:spMkLst>
        </pc:spChg>
        <pc:picChg chg="add mod ord">
          <ac:chgData name="YANG, Zhihe" userId="c651ef09-a8e9-4a5d-86e8-a09f4dc9f857" providerId="ADAL" clId="{8A7EB166-A34A-480B-9EE0-519F3CF2F59E}" dt="2025-06-07T11:23:52.755" v="1376" actId="1035"/>
          <ac:picMkLst>
            <pc:docMk/>
            <pc:sldMk cId="3098813717" sldId="267"/>
            <ac:picMk id="42" creationId="{786F5FA6-3C2B-D5B0-DEE8-9D71C73599A6}"/>
          </ac:picMkLst>
        </pc:picChg>
      </pc:sldChg>
      <pc:sldChg chg="addSp delSp modSp mod delAnim modAnim">
        <pc:chgData name="YANG, Zhihe" userId="c651ef09-a8e9-4a5d-86e8-a09f4dc9f857" providerId="ADAL" clId="{8A7EB166-A34A-480B-9EE0-519F3CF2F59E}" dt="2025-06-07T10:54:04.315" v="1202" actId="1037"/>
        <pc:sldMkLst>
          <pc:docMk/>
          <pc:sldMk cId="202075305" sldId="268"/>
        </pc:sldMkLst>
        <pc:spChg chg="add mod">
          <ac:chgData name="YANG, Zhihe" userId="c651ef09-a8e9-4a5d-86e8-a09f4dc9f857" providerId="ADAL" clId="{8A7EB166-A34A-480B-9EE0-519F3CF2F59E}" dt="2025-06-07T10:47:05.361" v="950" actId="1076"/>
          <ac:spMkLst>
            <pc:docMk/>
            <pc:sldMk cId="202075305" sldId="268"/>
            <ac:spMk id="20" creationId="{2F7578FD-C3C3-8613-D743-56AC6EEA8A90}"/>
          </ac:spMkLst>
        </pc:spChg>
        <pc:spChg chg="add mod">
          <ac:chgData name="YANG, Zhihe" userId="c651ef09-a8e9-4a5d-86e8-a09f4dc9f857" providerId="ADAL" clId="{8A7EB166-A34A-480B-9EE0-519F3CF2F59E}" dt="2025-06-07T10:47:05.361" v="950" actId="1076"/>
          <ac:spMkLst>
            <pc:docMk/>
            <pc:sldMk cId="202075305" sldId="268"/>
            <ac:spMk id="21" creationId="{A13D4C66-A120-C224-7E16-B8607189AD9B}"/>
          </ac:spMkLst>
        </pc:spChg>
        <pc:spChg chg="add mod">
          <ac:chgData name="YANG, Zhihe" userId="c651ef09-a8e9-4a5d-86e8-a09f4dc9f857" providerId="ADAL" clId="{8A7EB166-A34A-480B-9EE0-519F3CF2F59E}" dt="2025-06-07T10:54:04.315" v="1202" actId="1037"/>
          <ac:spMkLst>
            <pc:docMk/>
            <pc:sldMk cId="202075305" sldId="268"/>
            <ac:spMk id="26" creationId="{DDA6F77A-A702-CE15-5472-51BBC6DFA7FD}"/>
          </ac:spMkLst>
        </pc:spChg>
        <pc:spChg chg="add mod">
          <ac:chgData name="YANG, Zhihe" userId="c651ef09-a8e9-4a5d-86e8-a09f4dc9f857" providerId="ADAL" clId="{8A7EB166-A34A-480B-9EE0-519F3CF2F59E}" dt="2025-06-07T10:54:04.315" v="1202" actId="1037"/>
          <ac:spMkLst>
            <pc:docMk/>
            <pc:sldMk cId="202075305" sldId="268"/>
            <ac:spMk id="27" creationId="{320DEF3E-BCD1-35A3-5898-72DD17730CA0}"/>
          </ac:spMkLst>
        </pc:spChg>
        <pc:spChg chg="add mod">
          <ac:chgData name="YANG, Zhihe" userId="c651ef09-a8e9-4a5d-86e8-a09f4dc9f857" providerId="ADAL" clId="{8A7EB166-A34A-480B-9EE0-519F3CF2F59E}" dt="2025-06-07T10:54:04.315" v="1202" actId="1037"/>
          <ac:spMkLst>
            <pc:docMk/>
            <pc:sldMk cId="202075305" sldId="268"/>
            <ac:spMk id="28" creationId="{AFB1D35D-8E80-A340-FB71-31697D4B240A}"/>
          </ac:spMkLst>
        </pc:spChg>
        <pc:spChg chg="add mod">
          <ac:chgData name="YANG, Zhihe" userId="c651ef09-a8e9-4a5d-86e8-a09f4dc9f857" providerId="ADAL" clId="{8A7EB166-A34A-480B-9EE0-519F3CF2F59E}" dt="2025-06-07T10:54:04.315" v="1202" actId="1037"/>
          <ac:spMkLst>
            <pc:docMk/>
            <pc:sldMk cId="202075305" sldId="268"/>
            <ac:spMk id="29" creationId="{EB3222DA-85BB-230C-C52D-7B113AA11231}"/>
          </ac:spMkLst>
        </pc:spChg>
        <pc:spChg chg="add mod">
          <ac:chgData name="YANG, Zhihe" userId="c651ef09-a8e9-4a5d-86e8-a09f4dc9f857" providerId="ADAL" clId="{8A7EB166-A34A-480B-9EE0-519F3CF2F59E}" dt="2025-06-07T10:54:04.315" v="1202" actId="1037"/>
          <ac:spMkLst>
            <pc:docMk/>
            <pc:sldMk cId="202075305" sldId="268"/>
            <ac:spMk id="30" creationId="{DDC867AE-3F73-5839-3AD8-0B25DF1A486C}"/>
          </ac:spMkLst>
        </pc:spChg>
        <pc:spChg chg="add mod">
          <ac:chgData name="YANG, Zhihe" userId="c651ef09-a8e9-4a5d-86e8-a09f4dc9f857" providerId="ADAL" clId="{8A7EB166-A34A-480B-9EE0-519F3CF2F59E}" dt="2025-06-07T10:54:04.315" v="1202" actId="1037"/>
          <ac:spMkLst>
            <pc:docMk/>
            <pc:sldMk cId="202075305" sldId="268"/>
            <ac:spMk id="31" creationId="{329278EA-156D-E4AE-A149-C951F6B18C42}"/>
          </ac:spMkLst>
        </pc:spChg>
        <pc:spChg chg="mod">
          <ac:chgData name="YANG, Zhihe" userId="c651ef09-a8e9-4a5d-86e8-a09f4dc9f857" providerId="ADAL" clId="{8A7EB166-A34A-480B-9EE0-519F3CF2F59E}" dt="2025-06-07T10:45:19.547" v="908" actId="1035"/>
          <ac:spMkLst>
            <pc:docMk/>
            <pc:sldMk cId="202075305" sldId="268"/>
            <ac:spMk id="32" creationId="{A6A2BA04-D7F4-90C4-2E08-CE4E0D661F86}"/>
          </ac:spMkLst>
        </pc:spChg>
        <pc:spChg chg="mod">
          <ac:chgData name="YANG, Zhihe" userId="c651ef09-a8e9-4a5d-86e8-a09f4dc9f857" providerId="ADAL" clId="{8A7EB166-A34A-480B-9EE0-519F3CF2F59E}" dt="2025-06-07T10:45:19.547" v="908" actId="1035"/>
          <ac:spMkLst>
            <pc:docMk/>
            <pc:sldMk cId="202075305" sldId="268"/>
            <ac:spMk id="33" creationId="{54992FF3-23DA-78D1-0DDE-8914D64E0EE3}"/>
          </ac:spMkLst>
        </pc:spChg>
        <pc:spChg chg="add mod">
          <ac:chgData name="YANG, Zhihe" userId="c651ef09-a8e9-4a5d-86e8-a09f4dc9f857" providerId="ADAL" clId="{8A7EB166-A34A-480B-9EE0-519F3CF2F59E}" dt="2025-06-07T10:54:04.315" v="1202" actId="1037"/>
          <ac:spMkLst>
            <pc:docMk/>
            <pc:sldMk cId="202075305" sldId="268"/>
            <ac:spMk id="34" creationId="{65611FFF-D985-58CC-5625-97B7263130CD}"/>
          </ac:spMkLst>
        </pc:spChg>
        <pc:spChg chg="add mod">
          <ac:chgData name="YANG, Zhihe" userId="c651ef09-a8e9-4a5d-86e8-a09f4dc9f857" providerId="ADAL" clId="{8A7EB166-A34A-480B-9EE0-519F3CF2F59E}" dt="2025-06-07T10:54:04.315" v="1202" actId="1037"/>
          <ac:spMkLst>
            <pc:docMk/>
            <pc:sldMk cId="202075305" sldId="268"/>
            <ac:spMk id="35" creationId="{9B214D5C-E1B8-9846-7FD9-7066A6940960}"/>
          </ac:spMkLst>
        </pc:spChg>
        <pc:spChg chg="add mod">
          <ac:chgData name="YANG, Zhihe" userId="c651ef09-a8e9-4a5d-86e8-a09f4dc9f857" providerId="ADAL" clId="{8A7EB166-A34A-480B-9EE0-519F3CF2F59E}" dt="2025-06-07T10:54:04.315" v="1202" actId="1037"/>
          <ac:spMkLst>
            <pc:docMk/>
            <pc:sldMk cId="202075305" sldId="268"/>
            <ac:spMk id="36" creationId="{C9874EB3-232B-D8C6-41B0-E0B97CDEA7D8}"/>
          </ac:spMkLst>
        </pc:spChg>
        <pc:spChg chg="add mod ord">
          <ac:chgData name="YANG, Zhihe" userId="c651ef09-a8e9-4a5d-86e8-a09f4dc9f857" providerId="ADAL" clId="{8A7EB166-A34A-480B-9EE0-519F3CF2F59E}" dt="2025-06-07T10:54:04.315" v="1202" actId="1037"/>
          <ac:spMkLst>
            <pc:docMk/>
            <pc:sldMk cId="202075305" sldId="268"/>
            <ac:spMk id="37" creationId="{F8407C0C-6793-598A-7C49-E9591430267B}"/>
          </ac:spMkLst>
        </pc:spChg>
        <pc:picChg chg="mod">
          <ac:chgData name="YANG, Zhihe" userId="c651ef09-a8e9-4a5d-86e8-a09f4dc9f857" providerId="ADAL" clId="{8A7EB166-A34A-480B-9EE0-519F3CF2F59E}" dt="2025-06-07T10:45:19.547" v="908" actId="1035"/>
          <ac:picMkLst>
            <pc:docMk/>
            <pc:sldMk cId="202075305" sldId="268"/>
            <ac:picMk id="18" creationId="{96115EBC-6125-7AB5-5832-34D31E045DA1}"/>
          </ac:picMkLst>
        </pc:picChg>
        <pc:picChg chg="add mod ord">
          <ac:chgData name="YANG, Zhihe" userId="c651ef09-a8e9-4a5d-86e8-a09f4dc9f857" providerId="ADAL" clId="{8A7EB166-A34A-480B-9EE0-519F3CF2F59E}" dt="2025-06-07T10:53:47.723" v="1177" actId="167"/>
          <ac:picMkLst>
            <pc:docMk/>
            <pc:sldMk cId="202075305" sldId="268"/>
            <ac:picMk id="25" creationId="{CC115287-F56D-56F4-2548-769BBDADDDFF}"/>
          </ac:picMkLst>
        </pc:picChg>
      </pc:sldChg>
      <pc:sldChg chg="addSp delSp modSp mod delAnim modAnim">
        <pc:chgData name="YANG, Zhihe" userId="c651ef09-a8e9-4a5d-86e8-a09f4dc9f857" providerId="ADAL" clId="{8A7EB166-A34A-480B-9EE0-519F3CF2F59E}" dt="2025-06-07T11:22:40.717" v="1361" actId="14100"/>
        <pc:sldMkLst>
          <pc:docMk/>
          <pc:sldMk cId="1815384744" sldId="269"/>
        </pc:sldMkLst>
        <pc:spChg chg="mod">
          <ac:chgData name="YANG, Zhihe" userId="c651ef09-a8e9-4a5d-86e8-a09f4dc9f857" providerId="ADAL" clId="{8A7EB166-A34A-480B-9EE0-519F3CF2F59E}" dt="2025-06-07T11:14:10.289" v="1331" actId="1036"/>
          <ac:spMkLst>
            <pc:docMk/>
            <pc:sldMk cId="1815384744" sldId="269"/>
            <ac:spMk id="3" creationId="{BF4A1A05-4262-2901-AC78-C0D8378C9593}"/>
          </ac:spMkLst>
        </pc:spChg>
        <pc:spChg chg="mod">
          <ac:chgData name="YANG, Zhihe" userId="c651ef09-a8e9-4a5d-86e8-a09f4dc9f857" providerId="ADAL" clId="{8A7EB166-A34A-480B-9EE0-519F3CF2F59E}" dt="2025-06-07T11:14:14.699" v="1350" actId="1035"/>
          <ac:spMkLst>
            <pc:docMk/>
            <pc:sldMk cId="1815384744" sldId="269"/>
            <ac:spMk id="4" creationId="{A9219FD2-2EC0-4F34-2F48-507B134D08CF}"/>
          </ac:spMkLst>
        </pc:spChg>
        <pc:spChg chg="mod">
          <ac:chgData name="YANG, Zhihe" userId="c651ef09-a8e9-4a5d-86e8-a09f4dc9f857" providerId="ADAL" clId="{8A7EB166-A34A-480B-9EE0-519F3CF2F59E}" dt="2025-06-07T11:09:56.225" v="1269" actId="1037"/>
          <ac:spMkLst>
            <pc:docMk/>
            <pc:sldMk cId="1815384744" sldId="269"/>
            <ac:spMk id="14" creationId="{E590B20B-C1CA-6FF4-821E-EB90BBB398FB}"/>
          </ac:spMkLst>
        </pc:spChg>
        <pc:spChg chg="add mod">
          <ac:chgData name="YANG, Zhihe" userId="c651ef09-a8e9-4a5d-86e8-a09f4dc9f857" providerId="ADAL" clId="{8A7EB166-A34A-480B-9EE0-519F3CF2F59E}" dt="2025-06-07T11:13:40.497" v="1320" actId="1036"/>
          <ac:spMkLst>
            <pc:docMk/>
            <pc:sldMk cId="1815384744" sldId="269"/>
            <ac:spMk id="23" creationId="{5B53AE2A-CFAD-FB53-2C4E-C393C519220D}"/>
          </ac:spMkLst>
        </pc:spChg>
        <pc:spChg chg="add mod">
          <ac:chgData name="YANG, Zhihe" userId="c651ef09-a8e9-4a5d-86e8-a09f4dc9f857" providerId="ADAL" clId="{8A7EB166-A34A-480B-9EE0-519F3CF2F59E}" dt="2025-06-07T11:13:40.497" v="1320" actId="1036"/>
          <ac:spMkLst>
            <pc:docMk/>
            <pc:sldMk cId="1815384744" sldId="269"/>
            <ac:spMk id="24" creationId="{A9C4C925-52FC-1A7E-8617-56E5F47A15AF}"/>
          </ac:spMkLst>
        </pc:spChg>
        <pc:picChg chg="add mod">
          <ac:chgData name="YANG, Zhihe" userId="c651ef09-a8e9-4a5d-86e8-a09f4dc9f857" providerId="ADAL" clId="{8A7EB166-A34A-480B-9EE0-519F3CF2F59E}" dt="2025-06-07T11:22:40.717" v="1361" actId="14100"/>
          <ac:picMkLst>
            <pc:docMk/>
            <pc:sldMk cId="1815384744" sldId="269"/>
            <ac:picMk id="8" creationId="{1AA777F6-6075-7CF9-BFAF-B66A0F11B3C3}"/>
          </ac:picMkLst>
        </pc:picChg>
        <pc:cxnChg chg="add mod">
          <ac:chgData name="YANG, Zhihe" userId="c651ef09-a8e9-4a5d-86e8-a09f4dc9f857" providerId="ADAL" clId="{8A7EB166-A34A-480B-9EE0-519F3CF2F59E}" dt="2025-06-07T11:22:23.203" v="1359" actId="14100"/>
          <ac:cxnSpMkLst>
            <pc:docMk/>
            <pc:sldMk cId="1815384744" sldId="269"/>
            <ac:cxnSpMk id="9" creationId="{9604E9DD-B6B0-FFFC-7D4D-29D7715ECB27}"/>
          </ac:cxnSpMkLst>
        </pc:cxnChg>
        <pc:cxnChg chg="add mod">
          <ac:chgData name="YANG, Zhihe" userId="c651ef09-a8e9-4a5d-86e8-a09f4dc9f857" providerId="ADAL" clId="{8A7EB166-A34A-480B-9EE0-519F3CF2F59E}" dt="2025-06-07T11:22:26.475" v="1360" actId="14100"/>
          <ac:cxnSpMkLst>
            <pc:docMk/>
            <pc:sldMk cId="1815384744" sldId="269"/>
            <ac:cxnSpMk id="17" creationId="{79306685-09CD-EA4F-2AC5-66F45D3BB668}"/>
          </ac:cxnSpMkLst>
        </pc:cxnChg>
        <pc:cxnChg chg="mod">
          <ac:chgData name="YANG, Zhihe" userId="c651ef09-a8e9-4a5d-86e8-a09f4dc9f857" providerId="ADAL" clId="{8A7EB166-A34A-480B-9EE0-519F3CF2F59E}" dt="2025-06-07T11:09:56.225" v="1269" actId="1037"/>
          <ac:cxnSpMkLst>
            <pc:docMk/>
            <pc:sldMk cId="1815384744" sldId="269"/>
            <ac:cxnSpMk id="18" creationId="{B02621E3-F33A-CBBB-EA38-8D55FB780426}"/>
          </ac:cxnSpMkLst>
        </pc:cxnChg>
        <pc:cxnChg chg="mod">
          <ac:chgData name="YANG, Zhihe" userId="c651ef09-a8e9-4a5d-86e8-a09f4dc9f857" providerId="ADAL" clId="{8A7EB166-A34A-480B-9EE0-519F3CF2F59E}" dt="2025-06-07T11:09:56.225" v="1269" actId="1037"/>
          <ac:cxnSpMkLst>
            <pc:docMk/>
            <pc:sldMk cId="1815384744" sldId="269"/>
            <ac:cxnSpMk id="22" creationId="{20A204A1-A1E0-9986-B269-8FCB28D302F8}"/>
          </ac:cxnSpMkLst>
        </pc:cxnChg>
      </pc:sldChg>
      <pc:sldChg chg="modSp mod">
        <pc:chgData name="YANG, Zhihe" userId="c651ef09-a8e9-4a5d-86e8-a09f4dc9f857" providerId="ADAL" clId="{8A7EB166-A34A-480B-9EE0-519F3CF2F59E}" dt="2025-06-07T08:44:35.381" v="211" actId="20577"/>
        <pc:sldMkLst>
          <pc:docMk/>
          <pc:sldMk cId="2464629034" sldId="272"/>
        </pc:sldMkLst>
        <pc:spChg chg="mod">
          <ac:chgData name="YANG, Zhihe" userId="c651ef09-a8e9-4a5d-86e8-a09f4dc9f857" providerId="ADAL" clId="{8A7EB166-A34A-480B-9EE0-519F3CF2F59E}" dt="2025-06-07T08:44:35.381" v="211" actId="20577"/>
          <ac:spMkLst>
            <pc:docMk/>
            <pc:sldMk cId="2464629034" sldId="272"/>
            <ac:spMk id="2" creationId="{53F4B621-F83F-EF4D-19E9-A7C6D1356583}"/>
          </ac:spMkLst>
        </pc:spChg>
      </pc:sldChg>
      <pc:sldChg chg="modSp mod">
        <pc:chgData name="YANG, Zhihe" userId="c651ef09-a8e9-4a5d-86e8-a09f4dc9f857" providerId="ADAL" clId="{8A7EB166-A34A-480B-9EE0-519F3CF2F59E}" dt="2025-06-06T06:29:19.999" v="177" actId="20577"/>
        <pc:sldMkLst>
          <pc:docMk/>
          <pc:sldMk cId="4156307291" sldId="278"/>
        </pc:sldMkLst>
        <pc:spChg chg="mod">
          <ac:chgData name="YANG, Zhihe" userId="c651ef09-a8e9-4a5d-86e8-a09f4dc9f857" providerId="ADAL" clId="{8A7EB166-A34A-480B-9EE0-519F3CF2F59E}" dt="2025-06-06T06:29:19.999" v="177" actId="20577"/>
          <ac:spMkLst>
            <pc:docMk/>
            <pc:sldMk cId="4156307291" sldId="278"/>
            <ac:spMk id="3" creationId="{0A526B71-ED92-B859-1E05-394FFA868643}"/>
          </ac:spMkLst>
        </pc:spChg>
      </pc:sldChg>
      <pc:sldChg chg="addSp delSp modSp mod modAnim">
        <pc:chgData name="YANG, Zhihe" userId="c651ef09-a8e9-4a5d-86e8-a09f4dc9f857" providerId="ADAL" clId="{8A7EB166-A34A-480B-9EE0-519F3CF2F59E}" dt="2025-06-06T06:28:45.316" v="176"/>
        <pc:sldMkLst>
          <pc:docMk/>
          <pc:sldMk cId="881059926" sldId="284"/>
        </pc:sldMkLst>
        <pc:spChg chg="add mod">
          <ac:chgData name="YANG, Zhihe" userId="c651ef09-a8e9-4a5d-86e8-a09f4dc9f857" providerId="ADAL" clId="{8A7EB166-A34A-480B-9EE0-519F3CF2F59E}" dt="2025-06-06T06:28:39.384" v="175"/>
          <ac:spMkLst>
            <pc:docMk/>
            <pc:sldMk cId="881059926" sldId="284"/>
            <ac:spMk id="2" creationId="{D8051F58-3840-ED15-C072-A2C198F29697}"/>
          </ac:spMkLst>
        </pc:spChg>
        <pc:spChg chg="add mod">
          <ac:chgData name="YANG, Zhihe" userId="c651ef09-a8e9-4a5d-86e8-a09f4dc9f857" providerId="ADAL" clId="{8A7EB166-A34A-480B-9EE0-519F3CF2F59E}" dt="2025-06-06T06:28:45.316" v="176"/>
          <ac:spMkLst>
            <pc:docMk/>
            <pc:sldMk cId="881059926" sldId="284"/>
            <ac:spMk id="7" creationId="{0220318B-1DBE-C59E-B4A6-BBEB8490BFCF}"/>
          </ac:spMkLst>
        </pc:spChg>
      </pc:sldChg>
      <pc:sldChg chg="add del">
        <pc:chgData name="YANG, Zhihe" userId="c651ef09-a8e9-4a5d-86e8-a09f4dc9f857" providerId="ADAL" clId="{8A7EB166-A34A-480B-9EE0-519F3CF2F59E}" dt="2025-06-07T10:02:51.831" v="818" actId="47"/>
        <pc:sldMkLst>
          <pc:docMk/>
          <pc:sldMk cId="1630087624" sldId="285"/>
        </pc:sldMkLst>
      </pc:sldChg>
      <pc:sldChg chg="add del">
        <pc:chgData name="YANG, Zhihe" userId="c651ef09-a8e9-4a5d-86e8-a09f4dc9f857" providerId="ADAL" clId="{8A7EB166-A34A-480B-9EE0-519F3CF2F59E}" dt="2025-06-07T10:54:38.159" v="1203" actId="47"/>
        <pc:sldMkLst>
          <pc:docMk/>
          <pc:sldMk cId="3222335998" sldId="285"/>
        </pc:sldMkLst>
      </pc:sldChg>
      <pc:sldChg chg="add del">
        <pc:chgData name="YANG, Zhihe" userId="c651ef09-a8e9-4a5d-86e8-a09f4dc9f857" providerId="ADAL" clId="{8A7EB166-A34A-480B-9EE0-519F3CF2F59E}" dt="2025-06-07T09:42:44.302" v="217"/>
        <pc:sldMkLst>
          <pc:docMk/>
          <pc:sldMk cId="201967238" sldId="286"/>
        </pc:sldMkLst>
      </pc:sldChg>
      <pc:sldChg chg="add del">
        <pc:chgData name="YANG, Zhihe" userId="c651ef09-a8e9-4a5d-86e8-a09f4dc9f857" providerId="ADAL" clId="{8A7EB166-A34A-480B-9EE0-519F3CF2F59E}" dt="2025-06-07T10:42:46.734" v="822"/>
        <pc:sldMkLst>
          <pc:docMk/>
          <pc:sldMk cId="838344840" sldId="286"/>
        </pc:sldMkLst>
      </pc:sldChg>
    </pc:docChg>
  </pc:docChgLst>
  <pc:docChgLst>
    <pc:chgData name="YANG, Zhihe" userId="c651ef09-a8e9-4a5d-86e8-a09f4dc9f857" providerId="ADAL" clId="{81F51AB8-CCFA-4615-A009-C6D68F338D0A}"/>
    <pc:docChg chg="undo custSel addSld delSld modSld">
      <pc:chgData name="YANG, Zhihe" userId="c651ef09-a8e9-4a5d-86e8-a09f4dc9f857" providerId="ADAL" clId="{81F51AB8-CCFA-4615-A009-C6D68F338D0A}" dt="2025-05-29T10:51:51.528" v="1068" actId="1035"/>
      <pc:docMkLst>
        <pc:docMk/>
      </pc:docMkLst>
      <pc:sldChg chg="modNotesTx">
        <pc:chgData name="YANG, Zhihe" userId="c651ef09-a8e9-4a5d-86e8-a09f4dc9f857" providerId="ADAL" clId="{81F51AB8-CCFA-4615-A009-C6D68F338D0A}" dt="2025-05-29T07:56:56.679" v="1055" actId="20577"/>
        <pc:sldMkLst>
          <pc:docMk/>
          <pc:sldMk cId="3297488248" sldId="257"/>
        </pc:sldMkLst>
      </pc:sldChg>
      <pc:sldChg chg="modSp del mod">
        <pc:chgData name="YANG, Zhihe" userId="c651ef09-a8e9-4a5d-86e8-a09f4dc9f857" providerId="ADAL" clId="{81F51AB8-CCFA-4615-A009-C6D68F338D0A}" dt="2025-05-29T03:28:12.556" v="558" actId="47"/>
        <pc:sldMkLst>
          <pc:docMk/>
          <pc:sldMk cId="733167854" sldId="258"/>
        </pc:sldMkLst>
      </pc:sldChg>
      <pc:sldChg chg="addSp modSp mod modAnim">
        <pc:chgData name="YANG, Zhihe" userId="c651ef09-a8e9-4a5d-86e8-a09f4dc9f857" providerId="ADAL" clId="{81F51AB8-CCFA-4615-A009-C6D68F338D0A}" dt="2025-05-29T04:26:02.624" v="930" actId="1037"/>
        <pc:sldMkLst>
          <pc:docMk/>
          <pc:sldMk cId="1815384744" sldId="269"/>
        </pc:sldMkLst>
        <pc:spChg chg="add mod">
          <ac:chgData name="YANG, Zhihe" userId="c651ef09-a8e9-4a5d-86e8-a09f4dc9f857" providerId="ADAL" clId="{81F51AB8-CCFA-4615-A009-C6D68F338D0A}" dt="2025-05-29T04:19:39.095" v="804" actId="1037"/>
          <ac:spMkLst>
            <pc:docMk/>
            <pc:sldMk cId="1815384744" sldId="269"/>
            <ac:spMk id="14" creationId="{E590B20B-C1CA-6FF4-821E-EB90BBB398FB}"/>
          </ac:spMkLst>
        </pc:spChg>
        <pc:picChg chg="mod">
          <ac:chgData name="YANG, Zhihe" userId="c651ef09-a8e9-4a5d-86e8-a09f4dc9f857" providerId="ADAL" clId="{81F51AB8-CCFA-4615-A009-C6D68F338D0A}" dt="2025-05-29T04:20:53.210" v="852" actId="1037"/>
          <ac:picMkLst>
            <pc:docMk/>
            <pc:sldMk cId="1815384744" sldId="269"/>
            <ac:picMk id="2" creationId="{06079A5C-F121-8262-770A-4563300DF64E}"/>
          </ac:picMkLst>
        </pc:picChg>
        <pc:cxnChg chg="add mod">
          <ac:chgData name="YANG, Zhihe" userId="c651ef09-a8e9-4a5d-86e8-a09f4dc9f857" providerId="ADAL" clId="{81F51AB8-CCFA-4615-A009-C6D68F338D0A}" dt="2025-05-29T04:26:02.624" v="930" actId="1037"/>
          <ac:cxnSpMkLst>
            <pc:docMk/>
            <pc:sldMk cId="1815384744" sldId="269"/>
            <ac:cxnSpMk id="18" creationId="{B02621E3-F33A-CBBB-EA38-8D55FB780426}"/>
          </ac:cxnSpMkLst>
        </pc:cxnChg>
        <pc:cxnChg chg="add mod">
          <ac:chgData name="YANG, Zhihe" userId="c651ef09-a8e9-4a5d-86e8-a09f4dc9f857" providerId="ADAL" clId="{81F51AB8-CCFA-4615-A009-C6D68F338D0A}" dt="2025-05-29T04:26:02.624" v="930" actId="1037"/>
          <ac:cxnSpMkLst>
            <pc:docMk/>
            <pc:sldMk cId="1815384744" sldId="269"/>
            <ac:cxnSpMk id="22" creationId="{20A204A1-A1E0-9986-B269-8FCB28D302F8}"/>
          </ac:cxnSpMkLst>
        </pc:cxnChg>
      </pc:sldChg>
      <pc:sldChg chg="del">
        <pc:chgData name="YANG, Zhihe" userId="c651ef09-a8e9-4a5d-86e8-a09f4dc9f857" providerId="ADAL" clId="{81F51AB8-CCFA-4615-A009-C6D68F338D0A}" dt="2025-05-29T02:35:23.261" v="0" actId="47"/>
        <pc:sldMkLst>
          <pc:docMk/>
          <pc:sldMk cId="2992378008" sldId="271"/>
        </pc:sldMkLst>
      </pc:sldChg>
      <pc:sldChg chg="modSp mod">
        <pc:chgData name="YANG, Zhihe" userId="c651ef09-a8e9-4a5d-86e8-a09f4dc9f857" providerId="ADAL" clId="{81F51AB8-CCFA-4615-A009-C6D68F338D0A}" dt="2025-05-29T02:35:57.335" v="15" actId="1036"/>
        <pc:sldMkLst>
          <pc:docMk/>
          <pc:sldMk cId="2464629034" sldId="272"/>
        </pc:sldMkLst>
        <pc:spChg chg="mod">
          <ac:chgData name="YANG, Zhihe" userId="c651ef09-a8e9-4a5d-86e8-a09f4dc9f857" providerId="ADAL" clId="{81F51AB8-CCFA-4615-A009-C6D68F338D0A}" dt="2025-05-29T02:35:53.604" v="4" actId="27636"/>
          <ac:spMkLst>
            <pc:docMk/>
            <pc:sldMk cId="2464629034" sldId="272"/>
            <ac:spMk id="2" creationId="{53F4B621-F83F-EF4D-19E9-A7C6D1356583}"/>
          </ac:spMkLst>
        </pc:spChg>
        <pc:picChg chg="mod">
          <ac:chgData name="YANG, Zhihe" userId="c651ef09-a8e9-4a5d-86e8-a09f4dc9f857" providerId="ADAL" clId="{81F51AB8-CCFA-4615-A009-C6D68F338D0A}" dt="2025-05-29T02:35:57.335" v="15" actId="1036"/>
          <ac:picMkLst>
            <pc:docMk/>
            <pc:sldMk cId="2464629034" sldId="272"/>
            <ac:picMk id="4" creationId="{D5DBD96C-D7F8-CBEA-84CB-1EAD3B37AC8B}"/>
          </ac:picMkLst>
        </pc:picChg>
      </pc:sldChg>
      <pc:sldChg chg="del">
        <pc:chgData name="YANG, Zhihe" userId="c651ef09-a8e9-4a5d-86e8-a09f4dc9f857" providerId="ADAL" clId="{81F51AB8-CCFA-4615-A009-C6D68F338D0A}" dt="2025-05-29T02:35:23.261" v="0" actId="47"/>
        <pc:sldMkLst>
          <pc:docMk/>
          <pc:sldMk cId="2225842051" sldId="274"/>
        </pc:sldMkLst>
      </pc:sldChg>
      <pc:sldChg chg="del modAnim">
        <pc:chgData name="YANG, Zhihe" userId="c651ef09-a8e9-4a5d-86e8-a09f4dc9f857" providerId="ADAL" clId="{81F51AB8-CCFA-4615-A009-C6D68F338D0A}" dt="2025-05-29T03:28:09.652" v="557" actId="47"/>
        <pc:sldMkLst>
          <pc:docMk/>
          <pc:sldMk cId="3942801713" sldId="276"/>
        </pc:sldMkLst>
      </pc:sldChg>
      <pc:sldChg chg="del">
        <pc:chgData name="YANG, Zhihe" userId="c651ef09-a8e9-4a5d-86e8-a09f4dc9f857" providerId="ADAL" clId="{81F51AB8-CCFA-4615-A009-C6D68F338D0A}" dt="2025-05-29T02:35:26.026" v="1" actId="47"/>
        <pc:sldMkLst>
          <pc:docMk/>
          <pc:sldMk cId="3750562147" sldId="281"/>
        </pc:sldMkLst>
      </pc:sldChg>
      <pc:sldChg chg="del">
        <pc:chgData name="YANG, Zhihe" userId="c651ef09-a8e9-4a5d-86e8-a09f4dc9f857" providerId="ADAL" clId="{81F51AB8-CCFA-4615-A009-C6D68F338D0A}" dt="2025-05-29T02:50:45.895" v="25" actId="47"/>
        <pc:sldMkLst>
          <pc:docMk/>
          <pc:sldMk cId="3490030355" sldId="282"/>
        </pc:sldMkLst>
      </pc:sldChg>
      <pc:sldChg chg="modSp add mod">
        <pc:chgData name="YANG, Zhihe" userId="c651ef09-a8e9-4a5d-86e8-a09f4dc9f857" providerId="ADAL" clId="{81F51AB8-CCFA-4615-A009-C6D68F338D0A}" dt="2025-05-29T10:51:51.528" v="1068" actId="1035"/>
        <pc:sldMkLst>
          <pc:docMk/>
          <pc:sldMk cId="4143852326" sldId="283"/>
        </pc:sldMkLst>
        <pc:spChg chg="mod">
          <ac:chgData name="YANG, Zhihe" userId="c651ef09-a8e9-4a5d-86e8-a09f4dc9f857" providerId="ADAL" clId="{81F51AB8-CCFA-4615-A009-C6D68F338D0A}" dt="2025-05-29T02:53:32.967" v="43" actId="20577"/>
          <ac:spMkLst>
            <pc:docMk/>
            <pc:sldMk cId="4143852326" sldId="283"/>
            <ac:spMk id="2" creationId="{9A74B0BF-326B-F4AA-1437-3A06655AF8EA}"/>
          </ac:spMkLst>
        </pc:spChg>
        <pc:spChg chg="mod">
          <ac:chgData name="YANG, Zhihe" userId="c651ef09-a8e9-4a5d-86e8-a09f4dc9f857" providerId="ADAL" clId="{81F51AB8-CCFA-4615-A009-C6D68F338D0A}" dt="2025-05-29T10:51:51.528" v="1068" actId="1035"/>
          <ac:spMkLst>
            <pc:docMk/>
            <pc:sldMk cId="4143852326" sldId="283"/>
            <ac:spMk id="3" creationId="{8B722D6E-B9B1-F187-7D0B-56D7E48F3D6D}"/>
          </ac:spMkLst>
        </pc:spChg>
      </pc:sldChg>
      <pc:sldChg chg="addSp delSp modSp add mod delAnim modAnim">
        <pc:chgData name="YANG, Zhihe" userId="c651ef09-a8e9-4a5d-86e8-a09f4dc9f857" providerId="ADAL" clId="{81F51AB8-CCFA-4615-A009-C6D68F338D0A}" dt="2025-05-29T03:37:26.627" v="669" actId="1035"/>
        <pc:sldMkLst>
          <pc:docMk/>
          <pc:sldMk cId="881059926" sldId="284"/>
        </pc:sldMkLst>
        <pc:spChg chg="add mod">
          <ac:chgData name="YANG, Zhihe" userId="c651ef09-a8e9-4a5d-86e8-a09f4dc9f857" providerId="ADAL" clId="{81F51AB8-CCFA-4615-A009-C6D68F338D0A}" dt="2025-05-29T03:36:29.387" v="617" actId="1036"/>
          <ac:spMkLst>
            <pc:docMk/>
            <pc:sldMk cId="881059926" sldId="284"/>
            <ac:spMk id="13" creationId="{14CC968E-0F88-661C-B976-A6D2A00BE6E7}"/>
          </ac:spMkLst>
        </pc:spChg>
        <pc:spChg chg="add mod">
          <ac:chgData name="YANG, Zhihe" userId="c651ef09-a8e9-4a5d-86e8-a09f4dc9f857" providerId="ADAL" clId="{81F51AB8-CCFA-4615-A009-C6D68F338D0A}" dt="2025-05-29T03:36:29.387" v="617" actId="1036"/>
          <ac:spMkLst>
            <pc:docMk/>
            <pc:sldMk cId="881059926" sldId="284"/>
            <ac:spMk id="14" creationId="{A2833E84-10A2-AED1-AE33-D5C2AB0E9C90}"/>
          </ac:spMkLst>
        </pc:spChg>
        <pc:spChg chg="add mod">
          <ac:chgData name="YANG, Zhihe" userId="c651ef09-a8e9-4a5d-86e8-a09f4dc9f857" providerId="ADAL" clId="{81F51AB8-CCFA-4615-A009-C6D68F338D0A}" dt="2025-05-29T03:23:38.799" v="401" actId="14100"/>
          <ac:spMkLst>
            <pc:docMk/>
            <pc:sldMk cId="881059926" sldId="284"/>
            <ac:spMk id="18" creationId="{54939562-A85E-1750-3022-47F2B53C67A3}"/>
          </ac:spMkLst>
        </pc:spChg>
        <pc:spChg chg="add mod">
          <ac:chgData name="YANG, Zhihe" userId="c651ef09-a8e9-4a5d-86e8-a09f4dc9f857" providerId="ADAL" clId="{81F51AB8-CCFA-4615-A009-C6D68F338D0A}" dt="2025-05-29T03:32:36.848" v="576" actId="207"/>
          <ac:spMkLst>
            <pc:docMk/>
            <pc:sldMk cId="881059926" sldId="284"/>
            <ac:spMk id="20" creationId="{2882A202-45EA-5A44-15E6-88B7DF1BA796}"/>
          </ac:spMkLst>
        </pc:spChg>
        <pc:spChg chg="add mod ord">
          <ac:chgData name="YANG, Zhihe" userId="c651ef09-a8e9-4a5d-86e8-a09f4dc9f857" providerId="ADAL" clId="{81F51AB8-CCFA-4615-A009-C6D68F338D0A}" dt="2025-05-29T03:35:39.788" v="602" actId="207"/>
          <ac:spMkLst>
            <pc:docMk/>
            <pc:sldMk cId="881059926" sldId="284"/>
            <ac:spMk id="22" creationId="{04CE991E-96C1-6569-DD76-401CB729D34F}"/>
          </ac:spMkLst>
        </pc:spChg>
        <pc:spChg chg="add mod ord">
          <ac:chgData name="YANG, Zhihe" userId="c651ef09-a8e9-4a5d-86e8-a09f4dc9f857" providerId="ADAL" clId="{81F51AB8-CCFA-4615-A009-C6D68F338D0A}" dt="2025-05-29T03:35:48.686" v="604" actId="207"/>
          <ac:spMkLst>
            <pc:docMk/>
            <pc:sldMk cId="881059926" sldId="284"/>
            <ac:spMk id="23" creationId="{8377B387-3A2B-DC73-23C1-E52604D29855}"/>
          </ac:spMkLst>
        </pc:spChg>
        <pc:spChg chg="mod">
          <ac:chgData name="YANG, Zhihe" userId="c651ef09-a8e9-4a5d-86e8-a09f4dc9f857" providerId="ADAL" clId="{81F51AB8-CCFA-4615-A009-C6D68F338D0A}" dt="2025-05-29T03:37:23.835" v="667" actId="14100"/>
          <ac:spMkLst>
            <pc:docMk/>
            <pc:sldMk cId="881059926" sldId="284"/>
            <ac:spMk id="38" creationId="{18DE6E48-E06C-1E0C-9718-54B625F43E7A}"/>
          </ac:spMkLst>
        </pc:spChg>
        <pc:spChg chg="mod">
          <ac:chgData name="YANG, Zhihe" userId="c651ef09-a8e9-4a5d-86e8-a09f4dc9f857" providerId="ADAL" clId="{81F51AB8-CCFA-4615-A009-C6D68F338D0A}" dt="2025-05-29T03:37:26.627" v="669" actId="1035"/>
          <ac:spMkLst>
            <pc:docMk/>
            <pc:sldMk cId="881059926" sldId="284"/>
            <ac:spMk id="39" creationId="{67E8BED6-8D9C-5B73-0AAC-F72799979486}"/>
          </ac:spMkLst>
        </pc:spChg>
        <pc:spChg chg="mod">
          <ac:chgData name="YANG, Zhihe" userId="c651ef09-a8e9-4a5d-86e8-a09f4dc9f857" providerId="ADAL" clId="{81F51AB8-CCFA-4615-A009-C6D68F338D0A}" dt="2025-05-29T03:24:29.610" v="436" actId="1036"/>
          <ac:spMkLst>
            <pc:docMk/>
            <pc:sldMk cId="881059926" sldId="284"/>
            <ac:spMk id="40" creationId="{6BBA099B-3322-2F97-F450-3EBC66ED85D7}"/>
          </ac:spMkLst>
        </pc:spChg>
        <pc:spChg chg="mod">
          <ac:chgData name="YANG, Zhihe" userId="c651ef09-a8e9-4a5d-86e8-a09f4dc9f857" providerId="ADAL" clId="{81F51AB8-CCFA-4615-A009-C6D68F338D0A}" dt="2025-05-29T03:26:38.759" v="536" actId="1036"/>
          <ac:spMkLst>
            <pc:docMk/>
            <pc:sldMk cId="881059926" sldId="284"/>
            <ac:spMk id="50" creationId="{782ECD3B-44DF-A772-D0E5-085ADB90351A}"/>
          </ac:spMkLst>
        </pc:spChg>
        <pc:spChg chg="mod">
          <ac:chgData name="YANG, Zhihe" userId="c651ef09-a8e9-4a5d-86e8-a09f4dc9f857" providerId="ADAL" clId="{81F51AB8-CCFA-4615-A009-C6D68F338D0A}" dt="2025-05-29T03:26:38.759" v="536" actId="1036"/>
          <ac:spMkLst>
            <pc:docMk/>
            <pc:sldMk cId="881059926" sldId="284"/>
            <ac:spMk id="60" creationId="{D7909ED0-9623-A3EB-BF4D-B7F0EBC89F58}"/>
          </ac:spMkLst>
        </pc:spChg>
        <pc:spChg chg="mod">
          <ac:chgData name="YANG, Zhihe" userId="c651ef09-a8e9-4a5d-86e8-a09f4dc9f857" providerId="ADAL" clId="{81F51AB8-CCFA-4615-A009-C6D68F338D0A}" dt="2025-05-29T03:26:38.759" v="536" actId="1036"/>
          <ac:spMkLst>
            <pc:docMk/>
            <pc:sldMk cId="881059926" sldId="284"/>
            <ac:spMk id="61" creationId="{E3AA6A9A-1AD2-17F0-9E6B-12AC053EF42E}"/>
          </ac:spMkLst>
        </pc:spChg>
        <pc:spChg chg="mod">
          <ac:chgData name="YANG, Zhihe" userId="c651ef09-a8e9-4a5d-86e8-a09f4dc9f857" providerId="ADAL" clId="{81F51AB8-CCFA-4615-A009-C6D68F338D0A}" dt="2025-05-29T03:26:38.759" v="536" actId="1036"/>
          <ac:spMkLst>
            <pc:docMk/>
            <pc:sldMk cId="881059926" sldId="284"/>
            <ac:spMk id="62" creationId="{D828049A-4F0C-7A70-265C-0C8C91474C1F}"/>
          </ac:spMkLst>
        </pc:spChg>
        <pc:spChg chg="mod">
          <ac:chgData name="YANG, Zhihe" userId="c651ef09-a8e9-4a5d-86e8-a09f4dc9f857" providerId="ADAL" clId="{81F51AB8-CCFA-4615-A009-C6D68F338D0A}" dt="2025-05-29T03:26:38.759" v="536" actId="1036"/>
          <ac:spMkLst>
            <pc:docMk/>
            <pc:sldMk cId="881059926" sldId="284"/>
            <ac:spMk id="63" creationId="{2CAB7516-A5EC-8BE5-080C-6137203890B0}"/>
          </ac:spMkLst>
        </pc:spChg>
        <pc:picChg chg="mod">
          <ac:chgData name="YANG, Zhihe" userId="c651ef09-a8e9-4a5d-86e8-a09f4dc9f857" providerId="ADAL" clId="{81F51AB8-CCFA-4615-A009-C6D68F338D0A}" dt="2025-05-29T03:27:30.262" v="555" actId="1035"/>
          <ac:picMkLst>
            <pc:docMk/>
            <pc:sldMk cId="881059926" sldId="284"/>
            <ac:picMk id="3" creationId="{25F955F3-D098-8B68-5D65-AD6C21316D32}"/>
          </ac:picMkLst>
        </pc:picChg>
        <pc:picChg chg="mod">
          <ac:chgData name="YANG, Zhihe" userId="c651ef09-a8e9-4a5d-86e8-a09f4dc9f857" providerId="ADAL" clId="{81F51AB8-CCFA-4615-A009-C6D68F338D0A}" dt="2025-05-29T03:24:29.610" v="436" actId="1036"/>
          <ac:picMkLst>
            <pc:docMk/>
            <pc:sldMk cId="881059926" sldId="284"/>
            <ac:picMk id="49" creationId="{888506FF-B2C0-E4D5-B75A-5550E6C487C9}"/>
          </ac:picMkLst>
        </pc:picChg>
        <pc:picChg chg="mod">
          <ac:chgData name="YANG, Zhihe" userId="c651ef09-a8e9-4a5d-86e8-a09f4dc9f857" providerId="ADAL" clId="{81F51AB8-CCFA-4615-A009-C6D68F338D0A}" dt="2025-05-29T03:26:38.759" v="536" actId="1036"/>
          <ac:picMkLst>
            <pc:docMk/>
            <pc:sldMk cId="881059926" sldId="284"/>
            <ac:picMk id="59" creationId="{1781140D-AFFD-798B-C516-B8D27AE6BAC6}"/>
          </ac:picMkLst>
        </pc:picChg>
      </pc:sldChg>
    </pc:docChg>
  </pc:docChgLst>
  <pc:docChgLst>
    <pc:chgData name="YANG, Zhihe" userId="c651ef09-a8e9-4a5d-86e8-a09f4dc9f857" providerId="ADAL" clId="{B3E6AEA5-3395-B843-9709-BC5F20BA6077}"/>
    <pc:docChg chg="undo custSel addSld delSld modSld">
      <pc:chgData name="YANG, Zhihe" userId="c651ef09-a8e9-4a5d-86e8-a09f4dc9f857" providerId="ADAL" clId="{B3E6AEA5-3395-B843-9709-BC5F20BA6077}" dt="2025-06-17T00:42:57.462" v="127"/>
      <pc:docMkLst>
        <pc:docMk/>
      </pc:docMkLst>
      <pc:sldChg chg="addSp delSp modSp mod modTransition modAnim">
        <pc:chgData name="YANG, Zhihe" userId="c651ef09-a8e9-4a5d-86e8-a09f4dc9f857" providerId="ADAL" clId="{B3E6AEA5-3395-B843-9709-BC5F20BA6077}" dt="2025-06-17T00:05:50.370" v="124" actId="1076"/>
        <pc:sldMkLst>
          <pc:docMk/>
          <pc:sldMk cId="1144451077" sldId="256"/>
        </pc:sldMkLst>
        <pc:picChg chg="mod">
          <ac:chgData name="YANG, Zhihe" userId="c651ef09-a8e9-4a5d-86e8-a09f4dc9f857" providerId="ADAL" clId="{B3E6AEA5-3395-B843-9709-BC5F20BA6077}" dt="2025-06-17T00:05:50.370" v="124" actId="1076"/>
          <ac:picMkLst>
            <pc:docMk/>
            <pc:sldMk cId="1144451077" sldId="256"/>
            <ac:picMk id="14" creationId="{1EB6BAF5-F9BD-4148-774B-8F12D4AAA2B1}"/>
          </ac:picMkLst>
        </pc:picChg>
      </pc:sldChg>
      <pc:sldChg chg="addSp delSp modSp modTransition modAnim">
        <pc:chgData name="YANG, Zhihe" userId="c651ef09-a8e9-4a5d-86e8-a09f4dc9f857" providerId="ADAL" clId="{B3E6AEA5-3395-B843-9709-BC5F20BA6077}" dt="2025-06-14T13:12:36.005" v="120"/>
        <pc:sldMkLst>
          <pc:docMk/>
          <pc:sldMk cId="3297488248" sldId="257"/>
        </pc:sldMkLst>
      </pc:sldChg>
      <pc:sldChg chg="addSp delSp modSp mod modTransition modAnim">
        <pc:chgData name="YANG, Zhihe" userId="c651ef09-a8e9-4a5d-86e8-a09f4dc9f857" providerId="ADAL" clId="{B3E6AEA5-3395-B843-9709-BC5F20BA6077}" dt="2025-06-14T13:12:36.005" v="120"/>
        <pc:sldMkLst>
          <pc:docMk/>
          <pc:sldMk cId="1852721530" sldId="261"/>
        </pc:sldMkLst>
        <pc:spChg chg="add mod">
          <ac:chgData name="YANG, Zhihe" userId="c651ef09-a8e9-4a5d-86e8-a09f4dc9f857" providerId="ADAL" clId="{B3E6AEA5-3395-B843-9709-BC5F20BA6077}" dt="2025-06-13T20:03:26.228" v="108" actId="20577"/>
          <ac:spMkLst>
            <pc:docMk/>
            <pc:sldMk cId="1852721530" sldId="261"/>
            <ac:spMk id="2" creationId="{53A41B4D-18FF-1BD4-E312-05427771CA6E}"/>
          </ac:spMkLst>
        </pc:spChg>
        <pc:spChg chg="add mod">
          <ac:chgData name="YANG, Zhihe" userId="c651ef09-a8e9-4a5d-86e8-a09f4dc9f857" providerId="ADAL" clId="{B3E6AEA5-3395-B843-9709-BC5F20BA6077}" dt="2025-06-13T20:02:27.576" v="100" actId="1076"/>
          <ac:spMkLst>
            <pc:docMk/>
            <pc:sldMk cId="1852721530" sldId="261"/>
            <ac:spMk id="3" creationId="{D305A592-8448-E99E-0A53-48FF28BC0C72}"/>
          </ac:spMkLst>
        </pc:spChg>
        <pc:spChg chg="add mod">
          <ac:chgData name="YANG, Zhihe" userId="c651ef09-a8e9-4a5d-86e8-a09f4dc9f857" providerId="ADAL" clId="{B3E6AEA5-3395-B843-9709-BC5F20BA6077}" dt="2025-06-13T20:31:53.827" v="118"/>
          <ac:spMkLst>
            <pc:docMk/>
            <pc:sldMk cId="1852721530" sldId="261"/>
            <ac:spMk id="4" creationId="{C2B9C2C2-5A72-CD39-308F-F4B6D6DC63DE}"/>
          </ac:spMkLst>
        </pc:spChg>
        <pc:spChg chg="mod">
          <ac:chgData name="YANG, Zhihe" userId="c651ef09-a8e9-4a5d-86e8-a09f4dc9f857" providerId="ADAL" clId="{B3E6AEA5-3395-B843-9709-BC5F20BA6077}" dt="2025-06-13T20:03:31.060" v="109" actId="20577"/>
          <ac:spMkLst>
            <pc:docMk/>
            <pc:sldMk cId="1852721530" sldId="261"/>
            <ac:spMk id="28" creationId="{C5F13836-D3E5-5EE4-8E3D-343BF7809F98}"/>
          </ac:spMkLst>
        </pc:spChg>
        <pc:spChg chg="mod">
          <ac:chgData name="YANG, Zhihe" userId="c651ef09-a8e9-4a5d-86e8-a09f4dc9f857" providerId="ADAL" clId="{B3E6AEA5-3395-B843-9709-BC5F20BA6077}" dt="2025-06-13T20:13:51.581" v="113" actId="208"/>
          <ac:spMkLst>
            <pc:docMk/>
            <pc:sldMk cId="1852721530" sldId="261"/>
            <ac:spMk id="44" creationId="{D5E2F0C9-312C-44C1-6224-9C10233B4A10}"/>
          </ac:spMkLst>
        </pc:spChg>
        <pc:spChg chg="mod">
          <ac:chgData name="YANG, Zhihe" userId="c651ef09-a8e9-4a5d-86e8-a09f4dc9f857" providerId="ADAL" clId="{B3E6AEA5-3395-B843-9709-BC5F20BA6077}" dt="2025-06-13T20:03:36.408" v="112" actId="20577"/>
          <ac:spMkLst>
            <pc:docMk/>
            <pc:sldMk cId="1852721530" sldId="261"/>
            <ac:spMk id="45" creationId="{DC2578E9-1565-034A-B4BA-E4D387129317}"/>
          </ac:spMkLst>
        </pc:spChg>
      </pc:sldChg>
      <pc:sldChg chg="addSp delSp modSp modTransition modAnim">
        <pc:chgData name="YANG, Zhihe" userId="c651ef09-a8e9-4a5d-86e8-a09f4dc9f857" providerId="ADAL" clId="{B3E6AEA5-3395-B843-9709-BC5F20BA6077}" dt="2025-06-14T13:12:36.005" v="120"/>
        <pc:sldMkLst>
          <pc:docMk/>
          <pc:sldMk cId="2286292944" sldId="262"/>
        </pc:sldMkLst>
      </pc:sldChg>
      <pc:sldChg chg="addSp delSp modSp modTransition modAnim">
        <pc:chgData name="YANG, Zhihe" userId="c651ef09-a8e9-4a5d-86e8-a09f4dc9f857" providerId="ADAL" clId="{B3E6AEA5-3395-B843-9709-BC5F20BA6077}" dt="2025-06-14T13:12:36.005" v="120"/>
        <pc:sldMkLst>
          <pc:docMk/>
          <pc:sldMk cId="75696160" sldId="263"/>
        </pc:sldMkLst>
      </pc:sldChg>
      <pc:sldChg chg="addSp delSp modSp modTransition modAnim">
        <pc:chgData name="YANG, Zhihe" userId="c651ef09-a8e9-4a5d-86e8-a09f4dc9f857" providerId="ADAL" clId="{B3E6AEA5-3395-B843-9709-BC5F20BA6077}" dt="2025-06-14T13:12:36.005" v="120"/>
        <pc:sldMkLst>
          <pc:docMk/>
          <pc:sldMk cId="2378162535" sldId="264"/>
        </pc:sldMkLst>
      </pc:sldChg>
      <pc:sldChg chg="addSp delSp modSp modTransition modAnim">
        <pc:chgData name="YANG, Zhihe" userId="c651ef09-a8e9-4a5d-86e8-a09f4dc9f857" providerId="ADAL" clId="{B3E6AEA5-3395-B843-9709-BC5F20BA6077}" dt="2025-06-14T13:12:36.005" v="120"/>
        <pc:sldMkLst>
          <pc:docMk/>
          <pc:sldMk cId="1029557122" sldId="266"/>
        </pc:sldMkLst>
      </pc:sldChg>
      <pc:sldChg chg="addSp delSp modSp mod modTransition modAnim">
        <pc:chgData name="YANG, Zhihe" userId="c651ef09-a8e9-4a5d-86e8-a09f4dc9f857" providerId="ADAL" clId="{B3E6AEA5-3395-B843-9709-BC5F20BA6077}" dt="2025-06-17T00:42:57.462" v="127"/>
        <pc:sldMkLst>
          <pc:docMk/>
          <pc:sldMk cId="3098813717" sldId="267"/>
        </pc:sldMkLst>
        <pc:spChg chg="add del mod">
          <ac:chgData name="YANG, Zhihe" userId="c651ef09-a8e9-4a5d-86e8-a09f4dc9f857" providerId="ADAL" clId="{B3E6AEA5-3395-B843-9709-BC5F20BA6077}" dt="2025-06-17T00:42:57.462" v="127"/>
          <ac:spMkLst>
            <pc:docMk/>
            <pc:sldMk cId="3098813717" sldId="267"/>
            <ac:spMk id="8" creationId="{59A40016-C7D1-5E30-3619-9C53C1517EB5}"/>
          </ac:spMkLst>
        </pc:spChg>
      </pc:sldChg>
      <pc:sldChg chg="addSp delSp modSp modTransition modAnim">
        <pc:chgData name="YANG, Zhihe" userId="c651ef09-a8e9-4a5d-86e8-a09f4dc9f857" providerId="ADAL" clId="{B3E6AEA5-3395-B843-9709-BC5F20BA6077}" dt="2025-06-14T13:12:36.005" v="120"/>
        <pc:sldMkLst>
          <pc:docMk/>
          <pc:sldMk cId="202075305" sldId="268"/>
        </pc:sldMkLst>
      </pc:sldChg>
      <pc:sldChg chg="addSp delSp modSp modTransition modAnim">
        <pc:chgData name="YANG, Zhihe" userId="c651ef09-a8e9-4a5d-86e8-a09f4dc9f857" providerId="ADAL" clId="{B3E6AEA5-3395-B843-9709-BC5F20BA6077}" dt="2025-06-14T13:12:36.005" v="120"/>
        <pc:sldMkLst>
          <pc:docMk/>
          <pc:sldMk cId="1815384744" sldId="269"/>
        </pc:sldMkLst>
      </pc:sldChg>
      <pc:sldChg chg="addSp delSp modSp modTransition modAnim">
        <pc:chgData name="YANG, Zhihe" userId="c651ef09-a8e9-4a5d-86e8-a09f4dc9f857" providerId="ADAL" clId="{B3E6AEA5-3395-B843-9709-BC5F20BA6077}" dt="2025-06-14T13:12:36.005" v="120"/>
        <pc:sldMkLst>
          <pc:docMk/>
          <pc:sldMk cId="2464629034" sldId="272"/>
        </pc:sldMkLst>
      </pc:sldChg>
      <pc:sldChg chg="addSp delSp modSp mod modTransition modAnim">
        <pc:chgData name="YANG, Zhihe" userId="c651ef09-a8e9-4a5d-86e8-a09f4dc9f857" providerId="ADAL" clId="{B3E6AEA5-3395-B843-9709-BC5F20BA6077}" dt="2025-06-14T13:12:36.005" v="120"/>
        <pc:sldMkLst>
          <pc:docMk/>
          <pc:sldMk cId="2925507638" sldId="275"/>
        </pc:sldMkLst>
        <pc:spChg chg="add mod">
          <ac:chgData name="YANG, Zhihe" userId="c651ef09-a8e9-4a5d-86e8-a09f4dc9f857" providerId="ADAL" clId="{B3E6AEA5-3395-B843-9709-BC5F20BA6077}" dt="2025-06-13T20:31:46.341" v="115"/>
          <ac:spMkLst>
            <pc:docMk/>
            <pc:sldMk cId="2925507638" sldId="275"/>
            <ac:spMk id="8" creationId="{0B7F9F26-5949-8FBA-47CF-04F77BFF02DD}"/>
          </ac:spMkLst>
        </pc:spChg>
      </pc:sldChg>
      <pc:sldChg chg="addSp delSp modSp modTransition modAnim">
        <pc:chgData name="YANG, Zhihe" userId="c651ef09-a8e9-4a5d-86e8-a09f4dc9f857" providerId="ADAL" clId="{B3E6AEA5-3395-B843-9709-BC5F20BA6077}" dt="2025-06-14T13:12:36.005" v="120"/>
        <pc:sldMkLst>
          <pc:docMk/>
          <pc:sldMk cId="607696246" sldId="277"/>
        </pc:sldMkLst>
      </pc:sldChg>
      <pc:sldChg chg="addSp delSp modSp modTransition modAnim">
        <pc:chgData name="YANG, Zhihe" userId="c651ef09-a8e9-4a5d-86e8-a09f4dc9f857" providerId="ADAL" clId="{B3E6AEA5-3395-B843-9709-BC5F20BA6077}" dt="2025-06-14T13:12:36.005" v="120"/>
        <pc:sldMkLst>
          <pc:docMk/>
          <pc:sldMk cId="4156307291" sldId="278"/>
        </pc:sldMkLst>
      </pc:sldChg>
      <pc:sldChg chg="addSp delSp modSp modTransition modAnim">
        <pc:chgData name="YANG, Zhihe" userId="c651ef09-a8e9-4a5d-86e8-a09f4dc9f857" providerId="ADAL" clId="{B3E6AEA5-3395-B843-9709-BC5F20BA6077}" dt="2025-06-14T13:12:36.005" v="120"/>
        <pc:sldMkLst>
          <pc:docMk/>
          <pc:sldMk cId="3556116339" sldId="279"/>
        </pc:sldMkLst>
      </pc:sldChg>
      <pc:sldChg chg="addSp delSp modSp modTransition modAnim">
        <pc:chgData name="YANG, Zhihe" userId="c651ef09-a8e9-4a5d-86e8-a09f4dc9f857" providerId="ADAL" clId="{B3E6AEA5-3395-B843-9709-BC5F20BA6077}" dt="2025-06-14T13:12:36.005" v="120"/>
        <pc:sldMkLst>
          <pc:docMk/>
          <pc:sldMk cId="2082445115" sldId="280"/>
        </pc:sldMkLst>
      </pc:sldChg>
      <pc:sldChg chg="addSp delSp modSp modTransition modAnim">
        <pc:chgData name="YANG, Zhihe" userId="c651ef09-a8e9-4a5d-86e8-a09f4dc9f857" providerId="ADAL" clId="{B3E6AEA5-3395-B843-9709-BC5F20BA6077}" dt="2025-06-14T13:12:36.005" v="120"/>
        <pc:sldMkLst>
          <pc:docMk/>
          <pc:sldMk cId="4143852326" sldId="283"/>
        </pc:sldMkLst>
      </pc:sldChg>
      <pc:sldChg chg="addSp delSp modSp modTransition modAnim">
        <pc:chgData name="YANG, Zhihe" userId="c651ef09-a8e9-4a5d-86e8-a09f4dc9f857" providerId="ADAL" clId="{B3E6AEA5-3395-B843-9709-BC5F20BA6077}" dt="2025-06-14T13:12:36.005" v="120"/>
        <pc:sldMkLst>
          <pc:docMk/>
          <pc:sldMk cId="881059926" sldId="284"/>
        </pc:sldMkLst>
      </pc:sldChg>
      <pc:sldChg chg="new del">
        <pc:chgData name="YANG, Zhihe" userId="c651ef09-a8e9-4a5d-86e8-a09f4dc9f857" providerId="ADAL" clId="{B3E6AEA5-3395-B843-9709-BC5F20BA6077}" dt="2025-06-14T14:13:20.875" v="122" actId="2696"/>
        <pc:sldMkLst>
          <pc:docMk/>
          <pc:sldMk cId="2378722270" sldId="285"/>
        </pc:sldMkLst>
      </pc:sldChg>
    </pc:docChg>
  </pc:docChgLst>
  <pc:docChgLst>
    <pc:chgData name="YANG, Zhihe" userId="c651ef09-a8e9-4a5d-86e8-a09f4dc9f857" providerId="ADAL" clId="{C3E1A7B2-EDF4-1C4E-BF8B-F70939BD285E}"/>
    <pc:docChg chg="modSld">
      <pc:chgData name="YANG, Zhihe" userId="c651ef09-a8e9-4a5d-86e8-a09f4dc9f857" providerId="ADAL" clId="{C3E1A7B2-EDF4-1C4E-BF8B-F70939BD285E}" dt="2025-05-29T16:10:17.819" v="21"/>
      <pc:docMkLst>
        <pc:docMk/>
      </pc:docMkLst>
      <pc:sldChg chg="addSp delSp modSp modTransition modAnim">
        <pc:chgData name="YANG, Zhihe" userId="c651ef09-a8e9-4a5d-86e8-a09f4dc9f857" providerId="ADAL" clId="{C3E1A7B2-EDF4-1C4E-BF8B-F70939BD285E}" dt="2025-05-29T16:10:17.819" v="21"/>
        <pc:sldMkLst>
          <pc:docMk/>
          <pc:sldMk cId="1144451077" sldId="256"/>
        </pc:sldMkLst>
      </pc:sldChg>
      <pc:sldChg chg="addSp delSp modSp modTransition modAnim">
        <pc:chgData name="YANG, Zhihe" userId="c651ef09-a8e9-4a5d-86e8-a09f4dc9f857" providerId="ADAL" clId="{C3E1A7B2-EDF4-1C4E-BF8B-F70939BD285E}" dt="2025-05-29T16:10:17.819" v="21"/>
        <pc:sldMkLst>
          <pc:docMk/>
          <pc:sldMk cId="3297488248" sldId="257"/>
        </pc:sldMkLst>
      </pc:sldChg>
      <pc:sldChg chg="addSp delSp modSp modTransition modAnim">
        <pc:chgData name="YANG, Zhihe" userId="c651ef09-a8e9-4a5d-86e8-a09f4dc9f857" providerId="ADAL" clId="{C3E1A7B2-EDF4-1C4E-BF8B-F70939BD285E}" dt="2025-05-29T16:10:17.819" v="21"/>
        <pc:sldMkLst>
          <pc:docMk/>
          <pc:sldMk cId="1852721530" sldId="261"/>
        </pc:sldMkLst>
      </pc:sldChg>
      <pc:sldChg chg="addSp delSp modSp modTransition modAnim">
        <pc:chgData name="YANG, Zhihe" userId="c651ef09-a8e9-4a5d-86e8-a09f4dc9f857" providerId="ADAL" clId="{C3E1A7B2-EDF4-1C4E-BF8B-F70939BD285E}" dt="2025-05-29T16:10:17.819" v="21"/>
        <pc:sldMkLst>
          <pc:docMk/>
          <pc:sldMk cId="2286292944" sldId="262"/>
        </pc:sldMkLst>
      </pc:sldChg>
      <pc:sldChg chg="addSp delSp modSp modTransition modAnim">
        <pc:chgData name="YANG, Zhihe" userId="c651ef09-a8e9-4a5d-86e8-a09f4dc9f857" providerId="ADAL" clId="{C3E1A7B2-EDF4-1C4E-BF8B-F70939BD285E}" dt="2025-05-29T16:10:17.819" v="21"/>
        <pc:sldMkLst>
          <pc:docMk/>
          <pc:sldMk cId="75696160" sldId="263"/>
        </pc:sldMkLst>
      </pc:sldChg>
      <pc:sldChg chg="addSp delSp modSp modTransition modAnim">
        <pc:chgData name="YANG, Zhihe" userId="c651ef09-a8e9-4a5d-86e8-a09f4dc9f857" providerId="ADAL" clId="{C3E1A7B2-EDF4-1C4E-BF8B-F70939BD285E}" dt="2025-05-29T16:10:17.819" v="21"/>
        <pc:sldMkLst>
          <pc:docMk/>
          <pc:sldMk cId="2378162535" sldId="264"/>
        </pc:sldMkLst>
      </pc:sldChg>
      <pc:sldChg chg="addSp delSp modSp modTransition modAnim">
        <pc:chgData name="YANG, Zhihe" userId="c651ef09-a8e9-4a5d-86e8-a09f4dc9f857" providerId="ADAL" clId="{C3E1A7B2-EDF4-1C4E-BF8B-F70939BD285E}" dt="2025-05-29T16:10:17.819" v="21"/>
        <pc:sldMkLst>
          <pc:docMk/>
          <pc:sldMk cId="1029557122" sldId="266"/>
        </pc:sldMkLst>
      </pc:sldChg>
      <pc:sldChg chg="addSp delSp modSp modTransition modAnim">
        <pc:chgData name="YANG, Zhihe" userId="c651ef09-a8e9-4a5d-86e8-a09f4dc9f857" providerId="ADAL" clId="{C3E1A7B2-EDF4-1C4E-BF8B-F70939BD285E}" dt="2025-05-29T16:10:17.819" v="21"/>
        <pc:sldMkLst>
          <pc:docMk/>
          <pc:sldMk cId="3098813717" sldId="267"/>
        </pc:sldMkLst>
      </pc:sldChg>
      <pc:sldChg chg="addSp delSp modSp modTransition modAnim">
        <pc:chgData name="YANG, Zhihe" userId="c651ef09-a8e9-4a5d-86e8-a09f4dc9f857" providerId="ADAL" clId="{C3E1A7B2-EDF4-1C4E-BF8B-F70939BD285E}" dt="2025-05-29T16:10:17.819" v="21"/>
        <pc:sldMkLst>
          <pc:docMk/>
          <pc:sldMk cId="202075305" sldId="268"/>
        </pc:sldMkLst>
      </pc:sldChg>
      <pc:sldChg chg="addSp delSp modSp modTransition modAnim">
        <pc:chgData name="YANG, Zhihe" userId="c651ef09-a8e9-4a5d-86e8-a09f4dc9f857" providerId="ADAL" clId="{C3E1A7B2-EDF4-1C4E-BF8B-F70939BD285E}" dt="2025-05-29T16:10:17.819" v="21"/>
        <pc:sldMkLst>
          <pc:docMk/>
          <pc:sldMk cId="1815384744" sldId="269"/>
        </pc:sldMkLst>
      </pc:sldChg>
      <pc:sldChg chg="addSp delSp modSp modTransition modAnim">
        <pc:chgData name="YANG, Zhihe" userId="c651ef09-a8e9-4a5d-86e8-a09f4dc9f857" providerId="ADAL" clId="{C3E1A7B2-EDF4-1C4E-BF8B-F70939BD285E}" dt="2025-05-29T13:54:34.427" v="20"/>
        <pc:sldMkLst>
          <pc:docMk/>
          <pc:sldMk cId="2464629034" sldId="272"/>
        </pc:sldMkLst>
      </pc:sldChg>
      <pc:sldChg chg="addSp delSp modSp modTransition modAnim">
        <pc:chgData name="YANG, Zhihe" userId="c651ef09-a8e9-4a5d-86e8-a09f4dc9f857" providerId="ADAL" clId="{C3E1A7B2-EDF4-1C4E-BF8B-F70939BD285E}" dt="2025-05-29T16:10:17.819" v="21"/>
        <pc:sldMkLst>
          <pc:docMk/>
          <pc:sldMk cId="2925507638" sldId="275"/>
        </pc:sldMkLst>
      </pc:sldChg>
      <pc:sldChg chg="addSp delSp modSp modTransition modAnim">
        <pc:chgData name="YANG, Zhihe" userId="c651ef09-a8e9-4a5d-86e8-a09f4dc9f857" providerId="ADAL" clId="{C3E1A7B2-EDF4-1C4E-BF8B-F70939BD285E}" dt="2025-05-29T16:10:17.819" v="21"/>
        <pc:sldMkLst>
          <pc:docMk/>
          <pc:sldMk cId="607696246" sldId="277"/>
        </pc:sldMkLst>
      </pc:sldChg>
      <pc:sldChg chg="addSp delSp modSp modTransition modAnim">
        <pc:chgData name="YANG, Zhihe" userId="c651ef09-a8e9-4a5d-86e8-a09f4dc9f857" providerId="ADAL" clId="{C3E1A7B2-EDF4-1C4E-BF8B-F70939BD285E}" dt="2025-05-29T16:10:17.819" v="21"/>
        <pc:sldMkLst>
          <pc:docMk/>
          <pc:sldMk cId="4156307291" sldId="278"/>
        </pc:sldMkLst>
      </pc:sldChg>
      <pc:sldChg chg="addSp delSp modSp modTransition modAnim">
        <pc:chgData name="YANG, Zhihe" userId="c651ef09-a8e9-4a5d-86e8-a09f4dc9f857" providerId="ADAL" clId="{C3E1A7B2-EDF4-1C4E-BF8B-F70939BD285E}" dt="2025-05-29T16:10:17.819" v="21"/>
        <pc:sldMkLst>
          <pc:docMk/>
          <pc:sldMk cId="3556116339" sldId="279"/>
        </pc:sldMkLst>
      </pc:sldChg>
      <pc:sldChg chg="addSp delSp modSp modTransition modAnim">
        <pc:chgData name="YANG, Zhihe" userId="c651ef09-a8e9-4a5d-86e8-a09f4dc9f857" providerId="ADAL" clId="{C3E1A7B2-EDF4-1C4E-BF8B-F70939BD285E}" dt="2025-05-29T16:10:17.819" v="21"/>
        <pc:sldMkLst>
          <pc:docMk/>
          <pc:sldMk cId="2082445115" sldId="280"/>
        </pc:sldMkLst>
      </pc:sldChg>
      <pc:sldChg chg="addSp delSp modSp modTransition modAnim">
        <pc:chgData name="YANG, Zhihe" userId="c651ef09-a8e9-4a5d-86e8-a09f4dc9f857" providerId="ADAL" clId="{C3E1A7B2-EDF4-1C4E-BF8B-F70939BD285E}" dt="2025-05-29T16:10:17.819" v="21"/>
        <pc:sldMkLst>
          <pc:docMk/>
          <pc:sldMk cId="4143852326" sldId="283"/>
        </pc:sldMkLst>
      </pc:sldChg>
      <pc:sldChg chg="addSp delSp modSp modTransition modAnim">
        <pc:chgData name="YANG, Zhihe" userId="c651ef09-a8e9-4a5d-86e8-a09f4dc9f857" providerId="ADAL" clId="{C3E1A7B2-EDF4-1C4E-BF8B-F70939BD285E}" dt="2025-05-29T16:10:17.819" v="21"/>
        <pc:sldMkLst>
          <pc:docMk/>
          <pc:sldMk cId="881059926" sldId="284"/>
        </pc:sldMkLst>
      </pc:sldChg>
    </pc:docChg>
  </pc:docChgLst>
  <pc:docChgLst>
    <pc:chgData name="YANG, Zhihe" userId="c651ef09-a8e9-4a5d-86e8-a09f4dc9f857" providerId="ADAL" clId="{253F3491-2FA5-3C40-93FE-E7AA3AD0BA1E}"/>
    <pc:docChg chg="undo custSel modSld">
      <pc:chgData name="YANG, Zhihe" userId="c651ef09-a8e9-4a5d-86e8-a09f4dc9f857" providerId="ADAL" clId="{253F3491-2FA5-3C40-93FE-E7AA3AD0BA1E}" dt="2025-05-30T16:59:50.867" v="238" actId="207"/>
      <pc:docMkLst>
        <pc:docMk/>
      </pc:docMkLst>
      <pc:sldChg chg="addSp delSp modSp modTransition modAnim">
        <pc:chgData name="YANG, Zhihe" userId="c651ef09-a8e9-4a5d-86e8-a09f4dc9f857" providerId="ADAL" clId="{253F3491-2FA5-3C40-93FE-E7AA3AD0BA1E}" dt="2025-05-30T15:47:38.159" v="57"/>
        <pc:sldMkLst>
          <pc:docMk/>
          <pc:sldMk cId="1144451077" sldId="256"/>
        </pc:sldMkLst>
      </pc:sldChg>
      <pc:sldChg chg="addSp delSp modSp mod modTransition modAnim modNotesTx">
        <pc:chgData name="YANG, Zhihe" userId="c651ef09-a8e9-4a5d-86e8-a09f4dc9f857" providerId="ADAL" clId="{253F3491-2FA5-3C40-93FE-E7AA3AD0BA1E}" dt="2025-05-30T16:30:22.390" v="213" actId="478"/>
        <pc:sldMkLst>
          <pc:docMk/>
          <pc:sldMk cId="3297488248" sldId="257"/>
        </pc:sldMkLst>
      </pc:sldChg>
      <pc:sldChg chg="addSp delSp modSp mod modTransition modAnim modNotesTx">
        <pc:chgData name="YANG, Zhihe" userId="c651ef09-a8e9-4a5d-86e8-a09f4dc9f857" providerId="ADAL" clId="{253F3491-2FA5-3C40-93FE-E7AA3AD0BA1E}" dt="2025-05-30T16:30:46.774" v="223" actId="478"/>
        <pc:sldMkLst>
          <pc:docMk/>
          <pc:sldMk cId="1852721530" sldId="261"/>
        </pc:sldMkLst>
      </pc:sldChg>
      <pc:sldChg chg="addSp delSp modSp mod modTransition modAnim">
        <pc:chgData name="YANG, Zhihe" userId="c651ef09-a8e9-4a5d-86e8-a09f4dc9f857" providerId="ADAL" clId="{253F3491-2FA5-3C40-93FE-E7AA3AD0BA1E}" dt="2025-05-30T16:30:34.787" v="218" actId="478"/>
        <pc:sldMkLst>
          <pc:docMk/>
          <pc:sldMk cId="2286292944" sldId="262"/>
        </pc:sldMkLst>
        <pc:spChg chg="mod">
          <ac:chgData name="YANG, Zhihe" userId="c651ef09-a8e9-4a5d-86e8-a09f4dc9f857" providerId="ADAL" clId="{253F3491-2FA5-3C40-93FE-E7AA3AD0BA1E}" dt="2025-05-30T16:25:34.237" v="201" actId="20577"/>
          <ac:spMkLst>
            <pc:docMk/>
            <pc:sldMk cId="2286292944" sldId="262"/>
            <ac:spMk id="4" creationId="{68372A54-6463-7867-56EA-09B49A824F24}"/>
          </ac:spMkLst>
        </pc:spChg>
      </pc:sldChg>
      <pc:sldChg chg="addSp delSp modSp mod modTransition modAnim">
        <pc:chgData name="YANG, Zhihe" userId="c651ef09-a8e9-4a5d-86e8-a09f4dc9f857" providerId="ADAL" clId="{253F3491-2FA5-3C40-93FE-E7AA3AD0BA1E}" dt="2025-05-30T16:26:14.611" v="210" actId="478"/>
        <pc:sldMkLst>
          <pc:docMk/>
          <pc:sldMk cId="75696160" sldId="263"/>
        </pc:sldMkLst>
        <pc:spChg chg="mod">
          <ac:chgData name="YANG, Zhihe" userId="c651ef09-a8e9-4a5d-86e8-a09f4dc9f857" providerId="ADAL" clId="{253F3491-2FA5-3C40-93FE-E7AA3AD0BA1E}" dt="2025-05-30T16:26:05.986" v="209" actId="14100"/>
          <ac:spMkLst>
            <pc:docMk/>
            <pc:sldMk cId="75696160" sldId="263"/>
            <ac:spMk id="4" creationId="{EEB4F443-EFF3-4D55-1CAE-31890A60D9DE}"/>
          </ac:spMkLst>
        </pc:spChg>
      </pc:sldChg>
      <pc:sldChg chg="addSp delSp modSp mod modTransition modAnim">
        <pc:chgData name="YANG, Zhihe" userId="c651ef09-a8e9-4a5d-86e8-a09f4dc9f857" providerId="ADAL" clId="{253F3491-2FA5-3C40-93FE-E7AA3AD0BA1E}" dt="2025-05-30T16:30:51.670" v="224" actId="478"/>
        <pc:sldMkLst>
          <pc:docMk/>
          <pc:sldMk cId="2378162535" sldId="264"/>
        </pc:sldMkLst>
      </pc:sldChg>
      <pc:sldChg chg="addSp delSp modSp mod modTransition modAnim">
        <pc:chgData name="YANG, Zhihe" userId="c651ef09-a8e9-4a5d-86e8-a09f4dc9f857" providerId="ADAL" clId="{253F3491-2FA5-3C40-93FE-E7AA3AD0BA1E}" dt="2025-05-30T16:31:02.190" v="230" actId="478"/>
        <pc:sldMkLst>
          <pc:docMk/>
          <pc:sldMk cId="1029557122" sldId="266"/>
        </pc:sldMkLst>
        <pc:spChg chg="add del mod">
          <ac:chgData name="YANG, Zhihe" userId="c651ef09-a8e9-4a5d-86e8-a09f4dc9f857" providerId="ADAL" clId="{253F3491-2FA5-3C40-93FE-E7AA3AD0BA1E}" dt="2025-05-30T16:31:00.576" v="229" actId="1076"/>
          <ac:spMkLst>
            <pc:docMk/>
            <pc:sldMk cId="1029557122" sldId="266"/>
            <ac:spMk id="15" creationId="{4C4342E8-75D7-02E2-EAC3-755CD1FCB2E0}"/>
          </ac:spMkLst>
        </pc:spChg>
      </pc:sldChg>
      <pc:sldChg chg="addSp delSp modSp mod modTransition modAnim modNotesTx">
        <pc:chgData name="YANG, Zhihe" userId="c651ef09-a8e9-4a5d-86e8-a09f4dc9f857" providerId="ADAL" clId="{253F3491-2FA5-3C40-93FE-E7AA3AD0BA1E}" dt="2025-05-30T16:31:08.301" v="232" actId="478"/>
        <pc:sldMkLst>
          <pc:docMk/>
          <pc:sldMk cId="3098813717" sldId="267"/>
        </pc:sldMkLst>
      </pc:sldChg>
      <pc:sldChg chg="addSp delSp modSp mod modTransition delAnim modAnim">
        <pc:chgData name="YANG, Zhihe" userId="c651ef09-a8e9-4a5d-86e8-a09f4dc9f857" providerId="ADAL" clId="{253F3491-2FA5-3C40-93FE-E7AA3AD0BA1E}" dt="2025-05-30T16:31:12.171" v="233" actId="478"/>
        <pc:sldMkLst>
          <pc:docMk/>
          <pc:sldMk cId="202075305" sldId="268"/>
        </pc:sldMkLst>
        <pc:spChg chg="mod">
          <ac:chgData name="YANG, Zhihe" userId="c651ef09-a8e9-4a5d-86e8-a09f4dc9f857" providerId="ADAL" clId="{253F3491-2FA5-3C40-93FE-E7AA3AD0BA1E}" dt="2025-05-30T01:41:57.738" v="49" actId="1038"/>
          <ac:spMkLst>
            <pc:docMk/>
            <pc:sldMk cId="202075305" sldId="268"/>
            <ac:spMk id="33" creationId="{54992FF3-23DA-78D1-0DDE-8914D64E0EE3}"/>
          </ac:spMkLst>
        </pc:spChg>
        <pc:picChg chg="mod">
          <ac:chgData name="YANG, Zhihe" userId="c651ef09-a8e9-4a5d-86e8-a09f4dc9f857" providerId="ADAL" clId="{253F3491-2FA5-3C40-93FE-E7AA3AD0BA1E}" dt="2025-05-30T01:41:57.738" v="49" actId="1038"/>
          <ac:picMkLst>
            <pc:docMk/>
            <pc:sldMk cId="202075305" sldId="268"/>
            <ac:picMk id="18" creationId="{96115EBC-6125-7AB5-5832-34D31E045DA1}"/>
          </ac:picMkLst>
        </pc:picChg>
      </pc:sldChg>
      <pc:sldChg chg="addSp delSp modSp mod modTransition modAnim">
        <pc:chgData name="YANG, Zhihe" userId="c651ef09-a8e9-4a5d-86e8-a09f4dc9f857" providerId="ADAL" clId="{253F3491-2FA5-3C40-93FE-E7AA3AD0BA1E}" dt="2025-05-30T16:31:15.664" v="234" actId="478"/>
        <pc:sldMkLst>
          <pc:docMk/>
          <pc:sldMk cId="1815384744" sldId="269"/>
        </pc:sldMkLst>
      </pc:sldChg>
      <pc:sldChg chg="addSp delSp modSp mod modTransition modAnim">
        <pc:chgData name="YANG, Zhihe" userId="c651ef09-a8e9-4a5d-86e8-a09f4dc9f857" providerId="ADAL" clId="{253F3491-2FA5-3C40-93FE-E7AA3AD0BA1E}" dt="2025-05-30T16:59:50.867" v="238" actId="207"/>
        <pc:sldMkLst>
          <pc:docMk/>
          <pc:sldMk cId="2464629034" sldId="272"/>
        </pc:sldMkLst>
        <pc:spChg chg="mod">
          <ac:chgData name="YANG, Zhihe" userId="c651ef09-a8e9-4a5d-86e8-a09f4dc9f857" providerId="ADAL" clId="{253F3491-2FA5-3C40-93FE-E7AA3AD0BA1E}" dt="2025-05-30T16:59:50.867" v="238" actId="207"/>
          <ac:spMkLst>
            <pc:docMk/>
            <pc:sldMk cId="2464629034" sldId="272"/>
            <ac:spMk id="2" creationId="{53F4B621-F83F-EF4D-19E9-A7C6D1356583}"/>
          </ac:spMkLst>
        </pc:spChg>
      </pc:sldChg>
      <pc:sldChg chg="addSp delSp modSp mod modTransition modAnim">
        <pc:chgData name="YANG, Zhihe" userId="c651ef09-a8e9-4a5d-86e8-a09f4dc9f857" providerId="ADAL" clId="{253F3491-2FA5-3C40-93FE-E7AA3AD0BA1E}" dt="2025-05-30T16:30:39.826" v="220" actId="478"/>
        <pc:sldMkLst>
          <pc:docMk/>
          <pc:sldMk cId="2925507638" sldId="275"/>
        </pc:sldMkLst>
      </pc:sldChg>
      <pc:sldChg chg="addSp delSp modSp mod modTransition modAnim">
        <pc:chgData name="YANG, Zhihe" userId="c651ef09-a8e9-4a5d-86e8-a09f4dc9f857" providerId="ADAL" clId="{253F3491-2FA5-3C40-93FE-E7AA3AD0BA1E}" dt="2025-05-30T16:30:18.759" v="212" actId="478"/>
        <pc:sldMkLst>
          <pc:docMk/>
          <pc:sldMk cId="607696246" sldId="277"/>
        </pc:sldMkLst>
      </pc:sldChg>
      <pc:sldChg chg="addSp delSp modSp mod modTransition modAnim">
        <pc:chgData name="YANG, Zhihe" userId="c651ef09-a8e9-4a5d-86e8-a09f4dc9f857" providerId="ADAL" clId="{253F3491-2FA5-3C40-93FE-E7AA3AD0BA1E}" dt="2025-05-30T16:30:32.196" v="217" actId="478"/>
        <pc:sldMkLst>
          <pc:docMk/>
          <pc:sldMk cId="4156307291" sldId="278"/>
        </pc:sldMkLst>
      </pc:sldChg>
      <pc:sldChg chg="addSp delSp modSp mod modTransition modAnim">
        <pc:chgData name="YANG, Zhihe" userId="c651ef09-a8e9-4a5d-86e8-a09f4dc9f857" providerId="ADAL" clId="{253F3491-2FA5-3C40-93FE-E7AA3AD0BA1E}" dt="2025-05-30T16:30:55.040" v="225" actId="478"/>
        <pc:sldMkLst>
          <pc:docMk/>
          <pc:sldMk cId="3556116339" sldId="279"/>
        </pc:sldMkLst>
      </pc:sldChg>
      <pc:sldChg chg="addSp delSp modSp mod modTransition modAnim">
        <pc:chgData name="YANG, Zhihe" userId="c651ef09-a8e9-4a5d-86e8-a09f4dc9f857" providerId="ADAL" clId="{253F3491-2FA5-3C40-93FE-E7AA3AD0BA1E}" dt="2025-05-30T16:31:05.026" v="231" actId="478"/>
        <pc:sldMkLst>
          <pc:docMk/>
          <pc:sldMk cId="2082445115" sldId="280"/>
        </pc:sldMkLst>
      </pc:sldChg>
      <pc:sldChg chg="addSp delSp modSp mod modTransition modAnim">
        <pc:chgData name="YANG, Zhihe" userId="c651ef09-a8e9-4a5d-86e8-a09f4dc9f857" providerId="ADAL" clId="{253F3491-2FA5-3C40-93FE-E7AA3AD0BA1E}" dt="2025-05-30T16:49:52.724" v="237" actId="20577"/>
        <pc:sldMkLst>
          <pc:docMk/>
          <pc:sldMk cId="4143852326" sldId="283"/>
        </pc:sldMkLst>
        <pc:spChg chg="mod">
          <ac:chgData name="YANG, Zhihe" userId="c651ef09-a8e9-4a5d-86e8-a09f4dc9f857" providerId="ADAL" clId="{253F3491-2FA5-3C40-93FE-E7AA3AD0BA1E}" dt="2025-05-30T16:49:52.724" v="237" actId="20577"/>
          <ac:spMkLst>
            <pc:docMk/>
            <pc:sldMk cId="4143852326" sldId="283"/>
            <ac:spMk id="3" creationId="{8B722D6E-B9B1-F187-7D0B-56D7E48F3D6D}"/>
          </ac:spMkLst>
        </pc:spChg>
      </pc:sldChg>
      <pc:sldChg chg="addSp delSp modSp mod modTransition modAnim">
        <pc:chgData name="YANG, Zhihe" userId="c651ef09-a8e9-4a5d-86e8-a09f4dc9f857" providerId="ADAL" clId="{253F3491-2FA5-3C40-93FE-E7AA3AD0BA1E}" dt="2025-05-30T16:30:26.454" v="214" actId="478"/>
        <pc:sldMkLst>
          <pc:docMk/>
          <pc:sldMk cId="881059926" sldId="284"/>
        </pc:sldMkLst>
      </pc:sldChg>
    </pc:docChg>
  </pc:docChgLst>
  <pc:docChgLst>
    <pc:chgData name="YANG, Zhihe" userId="c651ef09-a8e9-4a5d-86e8-a09f4dc9f857" providerId="ADAL" clId="{3A901B85-984D-437D-B7A5-F03BB45571F7}"/>
    <pc:docChg chg="undo custSel addSld delSld modSld">
      <pc:chgData name="YANG, Zhihe" userId="c651ef09-a8e9-4a5d-86e8-a09f4dc9f857" providerId="ADAL" clId="{3A901B85-984D-437D-B7A5-F03BB45571F7}" dt="2025-05-28T11:14:22.386" v="2138" actId="207"/>
      <pc:docMkLst>
        <pc:docMk/>
      </pc:docMkLst>
      <pc:sldChg chg="delSp modSp mod">
        <pc:chgData name="YANG, Zhihe" userId="c651ef09-a8e9-4a5d-86e8-a09f4dc9f857" providerId="ADAL" clId="{3A901B85-984D-437D-B7A5-F03BB45571F7}" dt="2025-05-28T11:09:31.571" v="2134" actId="1076"/>
        <pc:sldMkLst>
          <pc:docMk/>
          <pc:sldMk cId="3297488248" sldId="257"/>
        </pc:sldMkLst>
        <pc:spChg chg="mod">
          <ac:chgData name="YANG, Zhihe" userId="c651ef09-a8e9-4a5d-86e8-a09f4dc9f857" providerId="ADAL" clId="{3A901B85-984D-437D-B7A5-F03BB45571F7}" dt="2025-05-28T08:48:19.742" v="59" actId="207"/>
          <ac:spMkLst>
            <pc:docMk/>
            <pc:sldMk cId="3297488248" sldId="257"/>
            <ac:spMk id="20" creationId="{180AA5F0-7891-3F26-7F9D-5CA2BF4C425E}"/>
          </ac:spMkLst>
        </pc:spChg>
        <pc:spChg chg="mod">
          <ac:chgData name="YANG, Zhihe" userId="c651ef09-a8e9-4a5d-86e8-a09f4dc9f857" providerId="ADAL" clId="{3A901B85-984D-437D-B7A5-F03BB45571F7}" dt="2025-05-28T08:48:40.452" v="65" actId="207"/>
          <ac:spMkLst>
            <pc:docMk/>
            <pc:sldMk cId="3297488248" sldId="257"/>
            <ac:spMk id="22" creationId="{4969F316-6FB0-F8E9-93E1-95EA0B9AAB69}"/>
          </ac:spMkLst>
        </pc:spChg>
        <pc:spChg chg="mod">
          <ac:chgData name="YANG, Zhihe" userId="c651ef09-a8e9-4a5d-86e8-a09f4dc9f857" providerId="ADAL" clId="{3A901B85-984D-437D-B7A5-F03BB45571F7}" dt="2025-05-28T11:09:31.571" v="2134" actId="1076"/>
          <ac:spMkLst>
            <pc:docMk/>
            <pc:sldMk cId="3297488248" sldId="257"/>
            <ac:spMk id="30" creationId="{92A789E4-FDB4-36AE-0211-D6FC5E30F95B}"/>
          </ac:spMkLst>
        </pc:spChg>
      </pc:sldChg>
      <pc:sldChg chg="addSp delSp modSp mod addAnim delAnim modAnim">
        <pc:chgData name="YANG, Zhihe" userId="c651ef09-a8e9-4a5d-86e8-a09f4dc9f857" providerId="ADAL" clId="{3A901B85-984D-437D-B7A5-F03BB45571F7}" dt="2025-05-28T10:13:28.541" v="1137" actId="20577"/>
        <pc:sldMkLst>
          <pc:docMk/>
          <pc:sldMk cId="733167854" sldId="258"/>
        </pc:sldMkLst>
      </pc:sldChg>
      <pc:sldChg chg="modAnim">
        <pc:chgData name="YANG, Zhihe" userId="c651ef09-a8e9-4a5d-86e8-a09f4dc9f857" providerId="ADAL" clId="{3A901B85-984D-437D-B7A5-F03BB45571F7}" dt="2025-05-28T09:00:16.101" v="368"/>
        <pc:sldMkLst>
          <pc:docMk/>
          <pc:sldMk cId="1852721530" sldId="261"/>
        </pc:sldMkLst>
      </pc:sldChg>
      <pc:sldChg chg="modSp add mod">
        <pc:chgData name="YANG, Zhihe" userId="c651ef09-a8e9-4a5d-86e8-a09f4dc9f857" providerId="ADAL" clId="{3A901B85-984D-437D-B7A5-F03BB45571F7}" dt="2025-05-28T11:04:11.192" v="2108" actId="1037"/>
        <pc:sldMkLst>
          <pc:docMk/>
          <pc:sldMk cId="2992378008" sldId="271"/>
        </pc:sldMkLst>
      </pc:sldChg>
      <pc:sldChg chg="addSp delSp modSp add del mod delAnim">
        <pc:chgData name="YANG, Zhihe" userId="c651ef09-a8e9-4a5d-86e8-a09f4dc9f857" providerId="ADAL" clId="{3A901B85-984D-437D-B7A5-F03BB45571F7}" dt="2025-05-28T08:58:52.290" v="366" actId="47"/>
        <pc:sldMkLst>
          <pc:docMk/>
          <pc:sldMk cId="698347372" sldId="276"/>
        </pc:sldMkLst>
      </pc:sldChg>
      <pc:sldChg chg="addSp delSp modSp add mod delAnim modAnim">
        <pc:chgData name="YANG, Zhihe" userId="c651ef09-a8e9-4a5d-86e8-a09f4dc9f857" providerId="ADAL" clId="{3A901B85-984D-437D-B7A5-F03BB45571F7}" dt="2025-05-28T11:09:56.867" v="2135" actId="207"/>
        <pc:sldMkLst>
          <pc:docMk/>
          <pc:sldMk cId="3942801713" sldId="276"/>
        </pc:sldMkLst>
      </pc:sldChg>
      <pc:sldChg chg="addSp delSp modSp add mod">
        <pc:chgData name="YANG, Zhihe" userId="c651ef09-a8e9-4a5d-86e8-a09f4dc9f857" providerId="ADAL" clId="{3A901B85-984D-437D-B7A5-F03BB45571F7}" dt="2025-05-28T10:37:36.769" v="1750" actId="1036"/>
        <pc:sldMkLst>
          <pc:docMk/>
          <pc:sldMk cId="607696246" sldId="277"/>
        </pc:sldMkLst>
        <pc:spChg chg="mod">
          <ac:chgData name="YANG, Zhihe" userId="c651ef09-a8e9-4a5d-86e8-a09f4dc9f857" providerId="ADAL" clId="{3A901B85-984D-437D-B7A5-F03BB45571F7}" dt="2025-05-28T10:37:36.769" v="1750" actId="1036"/>
          <ac:spMkLst>
            <pc:docMk/>
            <pc:sldMk cId="607696246" sldId="277"/>
            <ac:spMk id="2" creationId="{175D36E7-EE9C-FA9A-B2D1-85201DA5D3AB}"/>
          </ac:spMkLst>
        </pc:spChg>
        <pc:spChg chg="add mod">
          <ac:chgData name="YANG, Zhihe" userId="c651ef09-a8e9-4a5d-86e8-a09f4dc9f857" providerId="ADAL" clId="{3A901B85-984D-437D-B7A5-F03BB45571F7}" dt="2025-05-28T10:37:36.769" v="1750" actId="1036"/>
          <ac:spMkLst>
            <pc:docMk/>
            <pc:sldMk cId="607696246" sldId="277"/>
            <ac:spMk id="16" creationId="{75D3F6D5-AE27-C7AE-847E-0132F6054C80}"/>
          </ac:spMkLst>
        </pc:spChg>
      </pc:sldChg>
      <pc:sldChg chg="add del">
        <pc:chgData name="YANG, Zhihe" userId="c651ef09-a8e9-4a5d-86e8-a09f4dc9f857" providerId="ADAL" clId="{3A901B85-984D-437D-B7A5-F03BB45571F7}" dt="2025-05-28T10:22:51.042" v="1169"/>
        <pc:sldMkLst>
          <pc:docMk/>
          <pc:sldMk cId="839849063" sldId="277"/>
        </pc:sldMkLst>
      </pc:sldChg>
      <pc:sldChg chg="addSp delSp modSp add del mod modAnim">
        <pc:chgData name="YANG, Zhihe" userId="c651ef09-a8e9-4a5d-86e8-a09f4dc9f857" providerId="ADAL" clId="{3A901B85-984D-437D-B7A5-F03BB45571F7}" dt="2025-05-28T10:17:16.470" v="1160" actId="47"/>
        <pc:sldMkLst>
          <pc:docMk/>
          <pc:sldMk cId="2139409910" sldId="277"/>
        </pc:sldMkLst>
      </pc:sldChg>
      <pc:sldChg chg="add del">
        <pc:chgData name="YANG, Zhihe" userId="c651ef09-a8e9-4a5d-86e8-a09f4dc9f857" providerId="ADAL" clId="{3A901B85-984D-437D-B7A5-F03BB45571F7}" dt="2025-05-28T10:23:01.814" v="1171"/>
        <pc:sldMkLst>
          <pc:docMk/>
          <pc:sldMk cId="3291345674" sldId="277"/>
        </pc:sldMkLst>
      </pc:sldChg>
      <pc:sldChg chg="addSp modSp add mod">
        <pc:chgData name="YANG, Zhihe" userId="c651ef09-a8e9-4a5d-86e8-a09f4dc9f857" providerId="ADAL" clId="{3A901B85-984D-437D-B7A5-F03BB45571F7}" dt="2025-05-28T10:37:50.716" v="1777" actId="1036"/>
        <pc:sldMkLst>
          <pc:docMk/>
          <pc:sldMk cId="4156307291" sldId="278"/>
        </pc:sldMkLst>
        <pc:spChg chg="mod">
          <ac:chgData name="YANG, Zhihe" userId="c651ef09-a8e9-4a5d-86e8-a09f4dc9f857" providerId="ADAL" clId="{3A901B85-984D-437D-B7A5-F03BB45571F7}" dt="2025-05-28T10:37:50.716" v="1777" actId="1036"/>
          <ac:spMkLst>
            <pc:docMk/>
            <pc:sldMk cId="4156307291" sldId="278"/>
            <ac:spMk id="2" creationId="{649DD26D-EE4A-2F06-9453-5FEB05C86F3D}"/>
          </ac:spMkLst>
        </pc:spChg>
        <pc:spChg chg="add mod">
          <ac:chgData name="YANG, Zhihe" userId="c651ef09-a8e9-4a5d-86e8-a09f4dc9f857" providerId="ADAL" clId="{3A901B85-984D-437D-B7A5-F03BB45571F7}" dt="2025-05-28T10:37:50.716" v="1777" actId="1036"/>
          <ac:spMkLst>
            <pc:docMk/>
            <pc:sldMk cId="4156307291" sldId="278"/>
            <ac:spMk id="3" creationId="{0A526B71-ED92-B859-1E05-394FFA868643}"/>
          </ac:spMkLst>
        </pc:spChg>
      </pc:sldChg>
      <pc:sldChg chg="addSp modSp add mod">
        <pc:chgData name="YANG, Zhihe" userId="c651ef09-a8e9-4a5d-86e8-a09f4dc9f857" providerId="ADAL" clId="{3A901B85-984D-437D-B7A5-F03BB45571F7}" dt="2025-05-28T10:37:57.598" v="1793" actId="1036"/>
        <pc:sldMkLst>
          <pc:docMk/>
          <pc:sldMk cId="3556116339" sldId="279"/>
        </pc:sldMkLst>
        <pc:spChg chg="mod">
          <ac:chgData name="YANG, Zhihe" userId="c651ef09-a8e9-4a5d-86e8-a09f4dc9f857" providerId="ADAL" clId="{3A901B85-984D-437D-B7A5-F03BB45571F7}" dt="2025-05-28T10:37:57.598" v="1793" actId="1036"/>
          <ac:spMkLst>
            <pc:docMk/>
            <pc:sldMk cId="3556116339" sldId="279"/>
            <ac:spMk id="2" creationId="{9D8F41CD-3BAA-649A-C2DC-5E87B7FB439C}"/>
          </ac:spMkLst>
        </pc:spChg>
        <pc:spChg chg="add mod">
          <ac:chgData name="YANG, Zhihe" userId="c651ef09-a8e9-4a5d-86e8-a09f4dc9f857" providerId="ADAL" clId="{3A901B85-984D-437D-B7A5-F03BB45571F7}" dt="2025-05-28T10:37:57.598" v="1793" actId="1036"/>
          <ac:spMkLst>
            <pc:docMk/>
            <pc:sldMk cId="3556116339" sldId="279"/>
            <ac:spMk id="3" creationId="{5BBC6792-323E-2005-0AD7-0961A51370D7}"/>
          </ac:spMkLst>
        </pc:spChg>
      </pc:sldChg>
      <pc:sldChg chg="addSp modSp add mod">
        <pc:chgData name="YANG, Zhihe" userId="c651ef09-a8e9-4a5d-86e8-a09f4dc9f857" providerId="ADAL" clId="{3A901B85-984D-437D-B7A5-F03BB45571F7}" dt="2025-05-28T10:38:50.347" v="1856" actId="1076"/>
        <pc:sldMkLst>
          <pc:docMk/>
          <pc:sldMk cId="2082445115" sldId="280"/>
        </pc:sldMkLst>
        <pc:spChg chg="mod">
          <ac:chgData name="YANG, Zhihe" userId="c651ef09-a8e9-4a5d-86e8-a09f4dc9f857" providerId="ADAL" clId="{3A901B85-984D-437D-B7A5-F03BB45571F7}" dt="2025-05-28T10:38:11.794" v="1825" actId="1036"/>
          <ac:spMkLst>
            <pc:docMk/>
            <pc:sldMk cId="2082445115" sldId="280"/>
            <ac:spMk id="2" creationId="{571B1BE8-B6C3-8E4C-D88E-161D4A45CA97}"/>
          </ac:spMkLst>
        </pc:spChg>
        <pc:spChg chg="add mod">
          <ac:chgData name="YANG, Zhihe" userId="c651ef09-a8e9-4a5d-86e8-a09f4dc9f857" providerId="ADAL" clId="{3A901B85-984D-437D-B7A5-F03BB45571F7}" dt="2025-05-28T10:38:50.347" v="1856" actId="1076"/>
          <ac:spMkLst>
            <pc:docMk/>
            <pc:sldMk cId="2082445115" sldId="280"/>
            <ac:spMk id="3" creationId="{C4B2A091-6726-9AB9-A980-D456854EBBBB}"/>
          </ac:spMkLst>
        </pc:spChg>
      </pc:sldChg>
      <pc:sldChg chg="addSp modSp add mod">
        <pc:chgData name="YANG, Zhihe" userId="c651ef09-a8e9-4a5d-86e8-a09f4dc9f857" providerId="ADAL" clId="{3A901B85-984D-437D-B7A5-F03BB45571F7}" dt="2025-05-28T10:38:35.258" v="1854" actId="1076"/>
        <pc:sldMkLst>
          <pc:docMk/>
          <pc:sldMk cId="3750562147" sldId="281"/>
        </pc:sldMkLst>
      </pc:sldChg>
      <pc:sldChg chg="modSp add mod">
        <pc:chgData name="YANG, Zhihe" userId="c651ef09-a8e9-4a5d-86e8-a09f4dc9f857" providerId="ADAL" clId="{3A901B85-984D-437D-B7A5-F03BB45571F7}" dt="2025-05-28T11:14:22.386" v="2138" actId="207"/>
        <pc:sldMkLst>
          <pc:docMk/>
          <pc:sldMk cId="3490030355" sldId="282"/>
        </pc:sldMkLst>
      </pc:sldChg>
    </pc:docChg>
  </pc:docChgLst>
  <pc:docChgLst>
    <pc:chgData name="YANG, Zhihe" userId="c651ef09-a8e9-4a5d-86e8-a09f4dc9f857" providerId="ADAL" clId="{D7ACF2D4-8BB3-42AF-BE66-035C9E567AB0}"/>
    <pc:docChg chg="undo custSel addSld delSld modSld modMainMaster">
      <pc:chgData name="YANG, Zhihe" userId="c651ef09-a8e9-4a5d-86e8-a09f4dc9f857" providerId="ADAL" clId="{D7ACF2D4-8BB3-42AF-BE66-035C9E567AB0}" dt="2025-05-28T04:24:29.721" v="6636" actId="206"/>
      <pc:docMkLst>
        <pc:docMk/>
      </pc:docMkLst>
      <pc:sldChg chg="addSp delSp modSp new mod">
        <pc:chgData name="YANG, Zhihe" userId="c651ef09-a8e9-4a5d-86e8-a09f4dc9f857" providerId="ADAL" clId="{D7ACF2D4-8BB3-42AF-BE66-035C9E567AB0}" dt="2025-05-28T04:24:19.710" v="6631" actId="14100"/>
        <pc:sldMkLst>
          <pc:docMk/>
          <pc:sldMk cId="1144451077" sldId="256"/>
        </pc:sldMkLst>
        <pc:spChg chg="add mod">
          <ac:chgData name="YANG, Zhihe" userId="c651ef09-a8e9-4a5d-86e8-a09f4dc9f857" providerId="ADAL" clId="{D7ACF2D4-8BB3-42AF-BE66-035C9E567AB0}" dt="2025-05-23T09:30:54.201" v="4"/>
          <ac:spMkLst>
            <pc:docMk/>
            <pc:sldMk cId="1144451077" sldId="256"/>
            <ac:spMk id="11" creationId="{BE726E27-2CFC-39E2-C115-4B1ECFED6011}"/>
          </ac:spMkLst>
        </pc:spChg>
        <pc:spChg chg="add mod">
          <ac:chgData name="YANG, Zhihe" userId="c651ef09-a8e9-4a5d-86e8-a09f4dc9f857" providerId="ADAL" clId="{D7ACF2D4-8BB3-42AF-BE66-035C9E567AB0}" dt="2025-05-28T04:24:19.710" v="6631" actId="14100"/>
          <ac:spMkLst>
            <pc:docMk/>
            <pc:sldMk cId="1144451077" sldId="256"/>
            <ac:spMk id="12" creationId="{DD811DD1-F561-B946-5A7F-BB2F84956BD5}"/>
          </ac:spMkLst>
        </pc:spChg>
        <pc:spChg chg="add mod">
          <ac:chgData name="YANG, Zhihe" userId="c651ef09-a8e9-4a5d-86e8-a09f4dc9f857" providerId="ADAL" clId="{D7ACF2D4-8BB3-42AF-BE66-035C9E567AB0}" dt="2025-05-23T12:32:17.514" v="2329" actId="20577"/>
          <ac:spMkLst>
            <pc:docMk/>
            <pc:sldMk cId="1144451077" sldId="256"/>
            <ac:spMk id="13" creationId="{96E7BE01-612E-C676-77C7-C0C7DE55B0A3}"/>
          </ac:spMkLst>
        </pc:spChg>
        <pc:spChg chg="add mod">
          <ac:chgData name="YANG, Zhihe" userId="c651ef09-a8e9-4a5d-86e8-a09f4dc9f857" providerId="ADAL" clId="{D7ACF2D4-8BB3-42AF-BE66-035C9E567AB0}" dt="2025-05-23T09:30:54.201" v="4"/>
          <ac:spMkLst>
            <pc:docMk/>
            <pc:sldMk cId="1144451077" sldId="256"/>
            <ac:spMk id="17" creationId="{E8490031-02EE-289D-073D-B3C0D955BA29}"/>
          </ac:spMkLst>
        </pc:spChg>
        <pc:picChg chg="add mod">
          <ac:chgData name="YANG, Zhihe" userId="c651ef09-a8e9-4a5d-86e8-a09f4dc9f857" providerId="ADAL" clId="{D7ACF2D4-8BB3-42AF-BE66-035C9E567AB0}" dt="2025-05-23T09:30:54.201" v="4"/>
          <ac:picMkLst>
            <pc:docMk/>
            <pc:sldMk cId="1144451077" sldId="256"/>
            <ac:picMk id="14" creationId="{1EB6BAF5-F9BD-4148-774B-8F12D4AAA2B1}"/>
          </ac:picMkLst>
        </pc:picChg>
        <pc:picChg chg="add mod">
          <ac:chgData name="YANG, Zhihe" userId="c651ef09-a8e9-4a5d-86e8-a09f4dc9f857" providerId="ADAL" clId="{D7ACF2D4-8BB3-42AF-BE66-035C9E567AB0}" dt="2025-05-23T09:30:54.201" v="4"/>
          <ac:picMkLst>
            <pc:docMk/>
            <pc:sldMk cId="1144451077" sldId="256"/>
            <ac:picMk id="15" creationId="{91AD8D74-8133-6876-E0DD-0BA151A1C5F1}"/>
          </ac:picMkLst>
        </pc:picChg>
        <pc:picChg chg="add mod">
          <ac:chgData name="YANG, Zhihe" userId="c651ef09-a8e9-4a5d-86e8-a09f4dc9f857" providerId="ADAL" clId="{D7ACF2D4-8BB3-42AF-BE66-035C9E567AB0}" dt="2025-05-23T09:30:54.201" v="4"/>
          <ac:picMkLst>
            <pc:docMk/>
            <pc:sldMk cId="1144451077" sldId="256"/>
            <ac:picMk id="16" creationId="{5C0116B3-D5BC-A522-1750-C4041E6D6B51}"/>
          </ac:picMkLst>
        </pc:picChg>
      </pc:sldChg>
      <pc:sldChg chg="addSp delSp modSp new mod modTransition modAnim">
        <pc:chgData name="YANG, Zhihe" userId="c651ef09-a8e9-4a5d-86e8-a09f4dc9f857" providerId="ADAL" clId="{D7ACF2D4-8BB3-42AF-BE66-035C9E567AB0}" dt="2025-05-28T04:24:29.721" v="6636" actId="206"/>
        <pc:sldMkLst>
          <pc:docMk/>
          <pc:sldMk cId="3297488248" sldId="257"/>
        </pc:sldMkLst>
        <pc:spChg chg="add mod">
          <ac:chgData name="YANG, Zhihe" userId="c651ef09-a8e9-4a5d-86e8-a09f4dc9f857" providerId="ADAL" clId="{D7ACF2D4-8BB3-42AF-BE66-035C9E567AB0}" dt="2025-05-23T09:31:37.401" v="13" actId="403"/>
          <ac:spMkLst>
            <pc:docMk/>
            <pc:sldMk cId="3297488248" sldId="257"/>
            <ac:spMk id="4" creationId="{8564A01A-A0FA-D0E4-2956-6EF766DB6A08}"/>
          </ac:spMkLst>
        </pc:spChg>
        <pc:spChg chg="add mod">
          <ac:chgData name="YANG, Zhihe" userId="c651ef09-a8e9-4a5d-86e8-a09f4dc9f857" providerId="ADAL" clId="{D7ACF2D4-8BB3-42AF-BE66-035C9E567AB0}" dt="2025-05-23T09:31:14.778" v="8" actId="27636"/>
          <ac:spMkLst>
            <pc:docMk/>
            <pc:sldMk cId="3297488248" sldId="257"/>
            <ac:spMk id="12" creationId="{56B32C9A-52F5-DD37-2371-F49C7AF18492}"/>
          </ac:spMkLst>
        </pc:spChg>
        <pc:spChg chg="add mod">
          <ac:chgData name="YANG, Zhihe" userId="c651ef09-a8e9-4a5d-86e8-a09f4dc9f857" providerId="ADAL" clId="{D7ACF2D4-8BB3-42AF-BE66-035C9E567AB0}" dt="2025-05-28T04:24:29.721" v="6636" actId="206"/>
          <ac:spMkLst>
            <pc:docMk/>
            <pc:sldMk cId="3297488248" sldId="257"/>
            <ac:spMk id="17" creationId="{CC2D25DF-B050-5D7C-E2EA-A68621498F98}"/>
          </ac:spMkLst>
        </pc:spChg>
        <pc:spChg chg="add mod">
          <ac:chgData name="YANG, Zhihe" userId="c651ef09-a8e9-4a5d-86e8-a09f4dc9f857" providerId="ADAL" clId="{D7ACF2D4-8BB3-42AF-BE66-035C9E567AB0}" dt="2025-05-28T04:24:28.663" v="6635" actId="1037"/>
          <ac:spMkLst>
            <pc:docMk/>
            <pc:sldMk cId="3297488248" sldId="257"/>
            <ac:spMk id="18" creationId="{096FE34F-DCD9-7F9A-A646-A2C0E7E538D5}"/>
          </ac:spMkLst>
        </pc:spChg>
        <pc:spChg chg="add mod">
          <ac:chgData name="YANG, Zhihe" userId="c651ef09-a8e9-4a5d-86e8-a09f4dc9f857" providerId="ADAL" clId="{D7ACF2D4-8BB3-42AF-BE66-035C9E567AB0}" dt="2025-05-23T09:33:34.724" v="70" actId="1038"/>
          <ac:spMkLst>
            <pc:docMk/>
            <pc:sldMk cId="3297488248" sldId="257"/>
            <ac:spMk id="19" creationId="{F217E4EB-15E6-FBBE-3600-0A2BE1093092}"/>
          </ac:spMkLst>
        </pc:spChg>
        <pc:spChg chg="mod">
          <ac:chgData name="YANG, Zhihe" userId="c651ef09-a8e9-4a5d-86e8-a09f4dc9f857" providerId="ADAL" clId="{D7ACF2D4-8BB3-42AF-BE66-035C9E567AB0}" dt="2025-05-23T09:33:34.724" v="70" actId="1038"/>
          <ac:spMkLst>
            <pc:docMk/>
            <pc:sldMk cId="3297488248" sldId="257"/>
            <ac:spMk id="20" creationId="{180AA5F0-7891-3F26-7F9D-5CA2BF4C425E}"/>
          </ac:spMkLst>
        </pc:spChg>
        <pc:spChg chg="add mod">
          <ac:chgData name="YANG, Zhihe" userId="c651ef09-a8e9-4a5d-86e8-a09f4dc9f857" providerId="ADAL" clId="{D7ACF2D4-8BB3-42AF-BE66-035C9E567AB0}" dt="2025-05-23T09:33:34.724" v="70" actId="1038"/>
          <ac:spMkLst>
            <pc:docMk/>
            <pc:sldMk cId="3297488248" sldId="257"/>
            <ac:spMk id="22" creationId="{4969F316-6FB0-F8E9-93E1-95EA0B9AAB69}"/>
          </ac:spMkLst>
        </pc:spChg>
        <pc:spChg chg="add mod">
          <ac:chgData name="YANG, Zhihe" userId="c651ef09-a8e9-4a5d-86e8-a09f4dc9f857" providerId="ADAL" clId="{D7ACF2D4-8BB3-42AF-BE66-035C9E567AB0}" dt="2025-05-23T09:33:34.724" v="70" actId="1038"/>
          <ac:spMkLst>
            <pc:docMk/>
            <pc:sldMk cId="3297488248" sldId="257"/>
            <ac:spMk id="23" creationId="{5F3278B2-6F93-E3C1-7FDC-F5C5007E7C3C}"/>
          </ac:spMkLst>
        </pc:spChg>
        <pc:spChg chg="add mod">
          <ac:chgData name="YANG, Zhihe" userId="c651ef09-a8e9-4a5d-86e8-a09f4dc9f857" providerId="ADAL" clId="{D7ACF2D4-8BB3-42AF-BE66-035C9E567AB0}" dt="2025-05-23T09:33:34.724" v="70" actId="1038"/>
          <ac:spMkLst>
            <pc:docMk/>
            <pc:sldMk cId="3297488248" sldId="257"/>
            <ac:spMk id="24" creationId="{3C593785-1F5C-BE55-5203-94A6673381E5}"/>
          </ac:spMkLst>
        </pc:spChg>
        <pc:picChg chg="mod">
          <ac:chgData name="YANG, Zhihe" userId="c651ef09-a8e9-4a5d-86e8-a09f4dc9f857" providerId="ADAL" clId="{D7ACF2D4-8BB3-42AF-BE66-035C9E567AB0}" dt="2025-05-23T09:33:34.724" v="70" actId="1038"/>
          <ac:picMkLst>
            <pc:docMk/>
            <pc:sldMk cId="3297488248" sldId="257"/>
            <ac:picMk id="13" creationId="{82210ED3-8040-49FD-A5DB-894A0FB55DB0}"/>
          </ac:picMkLst>
        </pc:picChg>
        <pc:picChg chg="mod">
          <ac:chgData name="YANG, Zhihe" userId="c651ef09-a8e9-4a5d-86e8-a09f4dc9f857" providerId="ADAL" clId="{D7ACF2D4-8BB3-42AF-BE66-035C9E567AB0}" dt="2025-05-23T09:32:53.415" v="25" actId="1076"/>
          <ac:picMkLst>
            <pc:docMk/>
            <pc:sldMk cId="3297488248" sldId="257"/>
            <ac:picMk id="14" creationId="{1C9B14BA-D9F7-EEC8-03CF-EC9937A8B319}"/>
          </ac:picMkLst>
        </pc:picChg>
        <pc:picChg chg="mod">
          <ac:chgData name="YANG, Zhihe" userId="c651ef09-a8e9-4a5d-86e8-a09f4dc9f857" providerId="ADAL" clId="{D7ACF2D4-8BB3-42AF-BE66-035C9E567AB0}" dt="2025-05-23T09:33:34.724" v="70" actId="1038"/>
          <ac:picMkLst>
            <pc:docMk/>
            <pc:sldMk cId="3297488248" sldId="257"/>
            <ac:picMk id="15" creationId="{460D551B-3F12-1873-2F09-24CCFBFD31D5}"/>
          </ac:picMkLst>
        </pc:picChg>
        <pc:cxnChg chg="add mod ord">
          <ac:chgData name="YANG, Zhihe" userId="c651ef09-a8e9-4a5d-86e8-a09f4dc9f857" providerId="ADAL" clId="{D7ACF2D4-8BB3-42AF-BE66-035C9E567AB0}" dt="2025-05-23T09:38:34.506" v="88" actId="166"/>
          <ac:cxnSpMkLst>
            <pc:docMk/>
            <pc:sldMk cId="3297488248" sldId="257"/>
            <ac:cxnSpMk id="25" creationId="{1E9AA059-8698-73AA-D987-C911BEEEC9BA}"/>
          </ac:cxnSpMkLst>
        </pc:cxnChg>
        <pc:cxnChg chg="add mod">
          <ac:chgData name="YANG, Zhihe" userId="c651ef09-a8e9-4a5d-86e8-a09f4dc9f857" providerId="ADAL" clId="{D7ACF2D4-8BB3-42AF-BE66-035C9E567AB0}" dt="2025-05-23T09:38:29.640" v="87" actId="208"/>
          <ac:cxnSpMkLst>
            <pc:docMk/>
            <pc:sldMk cId="3297488248" sldId="257"/>
            <ac:cxnSpMk id="28" creationId="{297C56EF-A813-C07F-9178-603416DCD359}"/>
          </ac:cxnSpMkLst>
        </pc:cxnChg>
      </pc:sldChg>
      <pc:sldChg chg="addSp delSp modSp add mod modAnim">
        <pc:chgData name="YANG, Zhihe" userId="c651ef09-a8e9-4a5d-86e8-a09f4dc9f857" providerId="ADAL" clId="{D7ACF2D4-8BB3-42AF-BE66-035C9E567AB0}" dt="2025-05-28T04:24:23.270" v="6633" actId="20577"/>
        <pc:sldMkLst>
          <pc:docMk/>
          <pc:sldMk cId="733167854" sldId="258"/>
        </pc:sldMkLst>
      </pc:sldChg>
      <pc:sldChg chg="delSp new del mod">
        <pc:chgData name="YANG, Zhihe" userId="c651ef09-a8e9-4a5d-86e8-a09f4dc9f857" providerId="ADAL" clId="{D7ACF2D4-8BB3-42AF-BE66-035C9E567AB0}" dt="2025-05-23T09:58:18.393" v="500" actId="47"/>
        <pc:sldMkLst>
          <pc:docMk/>
          <pc:sldMk cId="1685848106" sldId="259"/>
        </pc:sldMkLst>
      </pc:sldChg>
      <pc:sldChg chg="add del">
        <pc:chgData name="YANG, Zhihe" userId="c651ef09-a8e9-4a5d-86e8-a09f4dc9f857" providerId="ADAL" clId="{D7ACF2D4-8BB3-42AF-BE66-035C9E567AB0}" dt="2025-05-23T10:15:44.658" v="821" actId="47"/>
        <pc:sldMkLst>
          <pc:docMk/>
          <pc:sldMk cId="753420392" sldId="260"/>
        </pc:sldMkLst>
      </pc:sldChg>
      <pc:sldChg chg="addSp delSp modSp add mod delAnim modAnim">
        <pc:chgData name="YANG, Zhihe" userId="c651ef09-a8e9-4a5d-86e8-a09f4dc9f857" providerId="ADAL" clId="{D7ACF2D4-8BB3-42AF-BE66-035C9E567AB0}" dt="2025-05-25T06:51:35.317" v="2507" actId="20577"/>
        <pc:sldMkLst>
          <pc:docMk/>
          <pc:sldMk cId="1852721530" sldId="261"/>
        </pc:sldMkLst>
        <pc:spChg chg="add mod">
          <ac:chgData name="YANG, Zhihe" userId="c651ef09-a8e9-4a5d-86e8-a09f4dc9f857" providerId="ADAL" clId="{D7ACF2D4-8BB3-42AF-BE66-035C9E567AB0}" dt="2025-05-23T11:58:31.255" v="1668" actId="1076"/>
          <ac:spMkLst>
            <pc:docMk/>
            <pc:sldMk cId="1852721530" sldId="261"/>
            <ac:spMk id="18" creationId="{B196DB19-B288-CEF2-4E8D-C340230E5CF2}"/>
          </ac:spMkLst>
        </pc:spChg>
        <pc:spChg chg="add mod">
          <ac:chgData name="YANG, Zhihe" userId="c651ef09-a8e9-4a5d-86e8-a09f4dc9f857" providerId="ADAL" clId="{D7ACF2D4-8BB3-42AF-BE66-035C9E567AB0}" dt="2025-05-23T11:59:03.520" v="1674" actId="1035"/>
          <ac:spMkLst>
            <pc:docMk/>
            <pc:sldMk cId="1852721530" sldId="261"/>
            <ac:spMk id="23" creationId="{7A488F61-1DA9-F1A1-3839-8F20D1E1652E}"/>
          </ac:spMkLst>
        </pc:spChg>
        <pc:spChg chg="add mod">
          <ac:chgData name="YANG, Zhihe" userId="c651ef09-a8e9-4a5d-86e8-a09f4dc9f857" providerId="ADAL" clId="{D7ACF2D4-8BB3-42AF-BE66-035C9E567AB0}" dt="2025-05-23T12:00:14.758" v="1784" actId="1076"/>
          <ac:spMkLst>
            <pc:docMk/>
            <pc:sldMk cId="1852721530" sldId="261"/>
            <ac:spMk id="24" creationId="{E7B21747-BFAE-25D6-72C7-9AF51851179E}"/>
          </ac:spMkLst>
        </pc:spChg>
        <pc:spChg chg="add mod">
          <ac:chgData name="YANG, Zhihe" userId="c651ef09-a8e9-4a5d-86e8-a09f4dc9f857" providerId="ADAL" clId="{D7ACF2D4-8BB3-42AF-BE66-035C9E567AB0}" dt="2025-05-25T06:49:02.309" v="2397" actId="113"/>
          <ac:spMkLst>
            <pc:docMk/>
            <pc:sldMk cId="1852721530" sldId="261"/>
            <ac:spMk id="28" creationId="{C5F13836-D3E5-5EE4-8E3D-343BF7809F98}"/>
          </ac:spMkLst>
        </pc:spChg>
        <pc:spChg chg="add mod">
          <ac:chgData name="YANG, Zhihe" userId="c651ef09-a8e9-4a5d-86e8-a09f4dc9f857" providerId="ADAL" clId="{D7ACF2D4-8BB3-42AF-BE66-035C9E567AB0}" dt="2025-05-23T12:23:18.421" v="2325" actId="20577"/>
          <ac:spMkLst>
            <pc:docMk/>
            <pc:sldMk cId="1852721530" sldId="261"/>
            <ac:spMk id="34" creationId="{2FFC45E7-29B9-43FB-7C37-EF0BCB8DD82E}"/>
          </ac:spMkLst>
        </pc:spChg>
        <pc:spChg chg="add mod">
          <ac:chgData name="YANG, Zhihe" userId="c651ef09-a8e9-4a5d-86e8-a09f4dc9f857" providerId="ADAL" clId="{D7ACF2D4-8BB3-42AF-BE66-035C9E567AB0}" dt="2025-05-23T12:16:25.612" v="2260" actId="1036"/>
          <ac:spMkLst>
            <pc:docMk/>
            <pc:sldMk cId="1852721530" sldId="261"/>
            <ac:spMk id="42" creationId="{02927D45-C3CD-DF68-63F4-7ED0269B07E1}"/>
          </ac:spMkLst>
        </pc:spChg>
        <pc:spChg chg="add mod">
          <ac:chgData name="YANG, Zhihe" userId="c651ef09-a8e9-4a5d-86e8-a09f4dc9f857" providerId="ADAL" clId="{D7ACF2D4-8BB3-42AF-BE66-035C9E567AB0}" dt="2025-05-23T12:16:25.612" v="2260" actId="1036"/>
          <ac:spMkLst>
            <pc:docMk/>
            <pc:sldMk cId="1852721530" sldId="261"/>
            <ac:spMk id="44" creationId="{D5E2F0C9-312C-44C1-6224-9C10233B4A10}"/>
          </ac:spMkLst>
        </pc:spChg>
        <pc:spChg chg="add mod">
          <ac:chgData name="YANG, Zhihe" userId="c651ef09-a8e9-4a5d-86e8-a09f4dc9f857" providerId="ADAL" clId="{D7ACF2D4-8BB3-42AF-BE66-035C9E567AB0}" dt="2025-05-25T06:51:35.317" v="2507" actId="20577"/>
          <ac:spMkLst>
            <pc:docMk/>
            <pc:sldMk cId="1852721530" sldId="261"/>
            <ac:spMk id="45" creationId="{DC2578E9-1565-034A-B4BA-E4D387129317}"/>
          </ac:spMkLst>
        </pc:spChg>
        <pc:spChg chg="add mod">
          <ac:chgData name="YANG, Zhihe" userId="c651ef09-a8e9-4a5d-86e8-a09f4dc9f857" providerId="ADAL" clId="{D7ACF2D4-8BB3-42AF-BE66-035C9E567AB0}" dt="2025-05-23T12:18:54.065" v="2271" actId="1076"/>
          <ac:spMkLst>
            <pc:docMk/>
            <pc:sldMk cId="1852721530" sldId="261"/>
            <ac:spMk id="46" creationId="{03F77A2B-2B21-C95E-547F-B658C2CA07EC}"/>
          </ac:spMkLst>
        </pc:spChg>
        <pc:spChg chg="add mod">
          <ac:chgData name="YANG, Zhihe" userId="c651ef09-a8e9-4a5d-86e8-a09f4dc9f857" providerId="ADAL" clId="{D7ACF2D4-8BB3-42AF-BE66-035C9E567AB0}" dt="2025-05-23T12:23:23.073" v="2326" actId="1076"/>
          <ac:spMkLst>
            <pc:docMk/>
            <pc:sldMk cId="1852721530" sldId="261"/>
            <ac:spMk id="51" creationId="{2A52CD8C-8FC6-4AF4-FED2-44E9F13BEFDB}"/>
          </ac:spMkLst>
        </pc:spChg>
        <pc:picChg chg="add mod">
          <ac:chgData name="YANG, Zhihe" userId="c651ef09-a8e9-4a5d-86e8-a09f4dc9f857" providerId="ADAL" clId="{D7ACF2D4-8BB3-42AF-BE66-035C9E567AB0}" dt="2025-05-23T11:57:29.368" v="1651" actId="1076"/>
          <ac:picMkLst>
            <pc:docMk/>
            <pc:sldMk cId="1852721530" sldId="261"/>
            <ac:picMk id="17" creationId="{27E0FC52-B5C8-AE5B-D830-36C29F2E4F35}"/>
          </ac:picMkLst>
        </pc:picChg>
        <pc:cxnChg chg="add mod">
          <ac:chgData name="YANG, Zhihe" userId="c651ef09-a8e9-4a5d-86e8-a09f4dc9f857" providerId="ADAL" clId="{D7ACF2D4-8BB3-42AF-BE66-035C9E567AB0}" dt="2025-05-23T12:16:25.612" v="2260" actId="1036"/>
          <ac:cxnSpMkLst>
            <pc:docMk/>
            <pc:sldMk cId="1852721530" sldId="261"/>
            <ac:cxnSpMk id="29" creationId="{C0BACCA2-6950-0B95-F34D-379B6BD32BBF}"/>
          </ac:cxnSpMkLst>
        </pc:cxnChg>
        <pc:cxnChg chg="add mod">
          <ac:chgData name="YANG, Zhihe" userId="c651ef09-a8e9-4a5d-86e8-a09f4dc9f857" providerId="ADAL" clId="{D7ACF2D4-8BB3-42AF-BE66-035C9E567AB0}" dt="2025-05-23T12:16:25.612" v="2260" actId="1036"/>
          <ac:cxnSpMkLst>
            <pc:docMk/>
            <pc:sldMk cId="1852721530" sldId="261"/>
            <ac:cxnSpMk id="31" creationId="{A1CA346D-47C7-5DBD-585E-2CA029260393}"/>
          </ac:cxnSpMkLst>
        </pc:cxnChg>
        <pc:cxnChg chg="add mod">
          <ac:chgData name="YANG, Zhihe" userId="c651ef09-a8e9-4a5d-86e8-a09f4dc9f857" providerId="ADAL" clId="{D7ACF2D4-8BB3-42AF-BE66-035C9E567AB0}" dt="2025-05-23T12:16:25.612" v="2260" actId="1036"/>
          <ac:cxnSpMkLst>
            <pc:docMk/>
            <pc:sldMk cId="1852721530" sldId="261"/>
            <ac:cxnSpMk id="43" creationId="{58942EB6-107A-0C2A-62F3-94DE37F014B5}"/>
          </ac:cxnSpMkLst>
        </pc:cxnChg>
      </pc:sldChg>
      <pc:sldChg chg="addSp delSp modSp add mod delAnim modAnim">
        <pc:chgData name="YANG, Zhihe" userId="c651ef09-a8e9-4a5d-86e8-a09f4dc9f857" providerId="ADAL" clId="{D7ACF2D4-8BB3-42AF-BE66-035C9E567AB0}" dt="2025-05-23T12:31:49.962" v="2328" actId="478"/>
        <pc:sldMkLst>
          <pc:docMk/>
          <pc:sldMk cId="2286292944" sldId="262"/>
        </pc:sldMkLst>
        <pc:spChg chg="mod">
          <ac:chgData name="YANG, Zhihe" userId="c651ef09-a8e9-4a5d-86e8-a09f4dc9f857" providerId="ADAL" clId="{D7ACF2D4-8BB3-42AF-BE66-035C9E567AB0}" dt="2025-05-23T10:20:34.586" v="879" actId="20577"/>
          <ac:spMkLst>
            <pc:docMk/>
            <pc:sldMk cId="2286292944" sldId="262"/>
            <ac:spMk id="4" creationId="{68372A54-6463-7867-56EA-09B49A824F24}"/>
          </ac:spMkLst>
        </pc:spChg>
        <pc:spChg chg="add mod">
          <ac:chgData name="YANG, Zhihe" userId="c651ef09-a8e9-4a5d-86e8-a09f4dc9f857" providerId="ADAL" clId="{D7ACF2D4-8BB3-42AF-BE66-035C9E567AB0}" dt="2025-05-23T11:17:26.604" v="1073" actId="1076"/>
          <ac:spMkLst>
            <pc:docMk/>
            <pc:sldMk cId="2286292944" sldId="262"/>
            <ac:spMk id="18" creationId="{1C2162DF-1D2B-4A59-630F-0329304535F1}"/>
          </ac:spMkLst>
        </pc:spChg>
        <pc:spChg chg="add mod">
          <ac:chgData name="YANG, Zhihe" userId="c651ef09-a8e9-4a5d-86e8-a09f4dc9f857" providerId="ADAL" clId="{D7ACF2D4-8BB3-42AF-BE66-035C9E567AB0}" dt="2025-05-23T11:29:13.075" v="1242" actId="1036"/>
          <ac:spMkLst>
            <pc:docMk/>
            <pc:sldMk cId="2286292944" sldId="262"/>
            <ac:spMk id="31" creationId="{5AC115A3-07E1-FCCA-C9B9-DBA0A0D0C3F8}"/>
          </ac:spMkLst>
        </pc:spChg>
        <pc:spChg chg="add mod">
          <ac:chgData name="YANG, Zhihe" userId="c651ef09-a8e9-4a5d-86e8-a09f4dc9f857" providerId="ADAL" clId="{D7ACF2D4-8BB3-42AF-BE66-035C9E567AB0}" dt="2025-05-23T11:29:16.561" v="1244" actId="1035"/>
          <ac:spMkLst>
            <pc:docMk/>
            <pc:sldMk cId="2286292944" sldId="262"/>
            <ac:spMk id="32" creationId="{3FBD0B0E-F777-93A1-7686-777EB1950F91}"/>
          </ac:spMkLst>
        </pc:spChg>
        <pc:spChg chg="add mod">
          <ac:chgData name="YANG, Zhihe" userId="c651ef09-a8e9-4a5d-86e8-a09f4dc9f857" providerId="ADAL" clId="{D7ACF2D4-8BB3-42AF-BE66-035C9E567AB0}" dt="2025-05-23T11:30:14.007" v="1252" actId="20577"/>
          <ac:spMkLst>
            <pc:docMk/>
            <pc:sldMk cId="2286292944" sldId="262"/>
            <ac:spMk id="33" creationId="{807337DF-5805-0571-2CA1-89A77AA6EACD}"/>
          </ac:spMkLst>
        </pc:spChg>
        <pc:spChg chg="add mod">
          <ac:chgData name="YANG, Zhihe" userId="c651ef09-a8e9-4a5d-86e8-a09f4dc9f857" providerId="ADAL" clId="{D7ACF2D4-8BB3-42AF-BE66-035C9E567AB0}" dt="2025-05-23T11:32:26.805" v="1315" actId="1076"/>
          <ac:spMkLst>
            <pc:docMk/>
            <pc:sldMk cId="2286292944" sldId="262"/>
            <ac:spMk id="34" creationId="{A7397B29-0B83-96F2-2ECA-02CAA50379A8}"/>
          </ac:spMkLst>
        </pc:spChg>
        <pc:picChg chg="add mod modCrop">
          <ac:chgData name="YANG, Zhihe" userId="c651ef09-a8e9-4a5d-86e8-a09f4dc9f857" providerId="ADAL" clId="{D7ACF2D4-8BB3-42AF-BE66-035C9E567AB0}" dt="2025-05-23T10:58:17.750" v="1027" actId="1035"/>
          <ac:picMkLst>
            <pc:docMk/>
            <pc:sldMk cId="2286292944" sldId="262"/>
            <ac:picMk id="15" creationId="{730F664E-6F8D-557A-1F5F-B32411974AB5}"/>
          </ac:picMkLst>
        </pc:picChg>
        <pc:picChg chg="add mod modCrop">
          <ac:chgData name="YANG, Zhihe" userId="c651ef09-a8e9-4a5d-86e8-a09f4dc9f857" providerId="ADAL" clId="{D7ACF2D4-8BB3-42AF-BE66-035C9E567AB0}" dt="2025-05-23T11:21:20.049" v="1155" actId="1035"/>
          <ac:picMkLst>
            <pc:docMk/>
            <pc:sldMk cId="2286292944" sldId="262"/>
            <ac:picMk id="24" creationId="{F604D556-6233-EFF5-7EE1-F365C59ACB66}"/>
          </ac:picMkLst>
        </pc:picChg>
        <pc:picChg chg="add mod modCrop">
          <ac:chgData name="YANG, Zhihe" userId="c651ef09-a8e9-4a5d-86e8-a09f4dc9f857" providerId="ADAL" clId="{D7ACF2D4-8BB3-42AF-BE66-035C9E567AB0}" dt="2025-05-23T11:26:28.732" v="1190" actId="1076"/>
          <ac:picMkLst>
            <pc:docMk/>
            <pc:sldMk cId="2286292944" sldId="262"/>
            <ac:picMk id="25" creationId="{3E6E4051-CE3A-B397-4D16-8B5D2D44BD73}"/>
          </ac:picMkLst>
        </pc:picChg>
        <pc:picChg chg="add mod modCrop">
          <ac:chgData name="YANG, Zhihe" userId="c651ef09-a8e9-4a5d-86e8-a09f4dc9f857" providerId="ADAL" clId="{D7ACF2D4-8BB3-42AF-BE66-035C9E567AB0}" dt="2025-05-23T11:21:20.049" v="1155" actId="1035"/>
          <ac:picMkLst>
            <pc:docMk/>
            <pc:sldMk cId="2286292944" sldId="262"/>
            <ac:picMk id="28" creationId="{DF1BB9FB-8D6F-C8DE-83B1-DFEBBAF47EA9}"/>
          </ac:picMkLst>
        </pc:picChg>
      </pc:sldChg>
      <pc:sldChg chg="addSp delSp modSp add mod modAnim">
        <pc:chgData name="YANG, Zhihe" userId="c651ef09-a8e9-4a5d-86e8-a09f4dc9f857" providerId="ADAL" clId="{D7ACF2D4-8BB3-42AF-BE66-035C9E567AB0}" dt="2025-05-26T12:01:06.239" v="6573" actId="20577"/>
        <pc:sldMkLst>
          <pc:docMk/>
          <pc:sldMk cId="75696160" sldId="263"/>
        </pc:sldMkLst>
        <pc:spChg chg="add mod">
          <ac:chgData name="YANG, Zhihe" userId="c651ef09-a8e9-4a5d-86e8-a09f4dc9f857" providerId="ADAL" clId="{D7ACF2D4-8BB3-42AF-BE66-035C9E567AB0}" dt="2025-05-23T11:42:03.513" v="1384" actId="1076"/>
          <ac:spMkLst>
            <pc:docMk/>
            <pc:sldMk cId="75696160" sldId="263"/>
            <ac:spMk id="3" creationId="{ED108230-5EB2-15CD-C296-E7F68A53DC2E}"/>
          </ac:spMkLst>
        </pc:spChg>
        <pc:spChg chg="mod">
          <ac:chgData name="YANG, Zhihe" userId="c651ef09-a8e9-4a5d-86e8-a09f4dc9f857" providerId="ADAL" clId="{D7ACF2D4-8BB3-42AF-BE66-035C9E567AB0}" dt="2025-05-23T11:34:21.460" v="1368" actId="20577"/>
          <ac:spMkLst>
            <pc:docMk/>
            <pc:sldMk cId="75696160" sldId="263"/>
            <ac:spMk id="4" creationId="{EEB4F443-EFF3-4D55-1CAE-31890A60D9DE}"/>
          </ac:spMkLst>
        </pc:spChg>
        <pc:spChg chg="add mod">
          <ac:chgData name="YANG, Zhihe" userId="c651ef09-a8e9-4a5d-86e8-a09f4dc9f857" providerId="ADAL" clId="{D7ACF2D4-8BB3-42AF-BE66-035C9E567AB0}" dt="2025-05-23T11:47:36.816" v="1531" actId="1036"/>
          <ac:spMkLst>
            <pc:docMk/>
            <pc:sldMk cId="75696160" sldId="263"/>
            <ac:spMk id="15" creationId="{D042E0FE-478D-C7AC-7EC1-8645EBAF6E5F}"/>
          </ac:spMkLst>
        </pc:spChg>
        <pc:spChg chg="add mod">
          <ac:chgData name="YANG, Zhihe" userId="c651ef09-a8e9-4a5d-86e8-a09f4dc9f857" providerId="ADAL" clId="{D7ACF2D4-8BB3-42AF-BE66-035C9E567AB0}" dt="2025-05-26T12:01:06.239" v="6573" actId="20577"/>
          <ac:spMkLst>
            <pc:docMk/>
            <pc:sldMk cId="75696160" sldId="263"/>
            <ac:spMk id="17" creationId="{6FDE2B53-4EC7-5F1A-E89A-7E12683A41B6}"/>
          </ac:spMkLst>
        </pc:spChg>
        <pc:spChg chg="add mod">
          <ac:chgData name="YANG, Zhihe" userId="c651ef09-a8e9-4a5d-86e8-a09f4dc9f857" providerId="ADAL" clId="{D7ACF2D4-8BB3-42AF-BE66-035C9E567AB0}" dt="2025-05-23T11:48:01.727" v="1585" actId="1036"/>
          <ac:spMkLst>
            <pc:docMk/>
            <pc:sldMk cId="75696160" sldId="263"/>
            <ac:spMk id="23" creationId="{EBD8362C-9E4C-2CCC-A37D-25AD7FF407D1}"/>
          </ac:spMkLst>
        </pc:spChg>
        <pc:spChg chg="add mod">
          <ac:chgData name="YANG, Zhihe" userId="c651ef09-a8e9-4a5d-86e8-a09f4dc9f857" providerId="ADAL" clId="{D7ACF2D4-8BB3-42AF-BE66-035C9E567AB0}" dt="2025-05-23T11:51:13.608" v="1617" actId="1036"/>
          <ac:spMkLst>
            <pc:docMk/>
            <pc:sldMk cId="75696160" sldId="263"/>
            <ac:spMk id="52" creationId="{0134E78C-4781-AB00-FF4F-566B991B657B}"/>
          </ac:spMkLst>
        </pc:spChg>
        <pc:spChg chg="add mod">
          <ac:chgData name="YANG, Zhihe" userId="c651ef09-a8e9-4a5d-86e8-a09f4dc9f857" providerId="ADAL" clId="{D7ACF2D4-8BB3-42AF-BE66-035C9E567AB0}" dt="2025-05-23T11:51:41.030" v="1623" actId="14100"/>
          <ac:spMkLst>
            <pc:docMk/>
            <pc:sldMk cId="75696160" sldId="263"/>
            <ac:spMk id="53" creationId="{A7C060E6-2B31-0D3F-DCA4-76C4C7C03494}"/>
          </ac:spMkLst>
        </pc:spChg>
        <pc:spChg chg="mod">
          <ac:chgData name="YANG, Zhihe" userId="c651ef09-a8e9-4a5d-86e8-a09f4dc9f857" providerId="ADAL" clId="{D7ACF2D4-8BB3-42AF-BE66-035C9E567AB0}" dt="2025-05-25T06:47:31.598" v="2353" actId="1076"/>
          <ac:spMkLst>
            <pc:docMk/>
            <pc:sldMk cId="75696160" sldId="263"/>
            <ac:spMk id="54" creationId="{762B4E80-E9EF-F20E-949C-BB43D1E164C7}"/>
          </ac:spMkLst>
        </pc:spChg>
        <pc:spChg chg="add mod">
          <ac:chgData name="YANG, Zhihe" userId="c651ef09-a8e9-4a5d-86e8-a09f4dc9f857" providerId="ADAL" clId="{D7ACF2D4-8BB3-42AF-BE66-035C9E567AB0}" dt="2025-05-23T11:51:13.608" v="1617" actId="1036"/>
          <ac:spMkLst>
            <pc:docMk/>
            <pc:sldMk cId="75696160" sldId="263"/>
            <ac:spMk id="55" creationId="{E5C30379-000C-312D-1631-CBBFC513AB3B}"/>
          </ac:spMkLst>
        </pc:spChg>
        <pc:spChg chg="add mod">
          <ac:chgData name="YANG, Zhihe" userId="c651ef09-a8e9-4a5d-86e8-a09f4dc9f857" providerId="ADAL" clId="{D7ACF2D4-8BB3-42AF-BE66-035C9E567AB0}" dt="2025-05-23T11:51:13.608" v="1617" actId="1036"/>
          <ac:spMkLst>
            <pc:docMk/>
            <pc:sldMk cId="75696160" sldId="263"/>
            <ac:spMk id="63" creationId="{D1B82BF7-F321-FD83-D376-E226E8AFE828}"/>
          </ac:spMkLst>
        </pc:spChg>
        <pc:spChg chg="add mod">
          <ac:chgData name="YANG, Zhihe" userId="c651ef09-a8e9-4a5d-86e8-a09f4dc9f857" providerId="ADAL" clId="{D7ACF2D4-8BB3-42AF-BE66-035C9E567AB0}" dt="2025-05-23T11:51:13.608" v="1617" actId="1036"/>
          <ac:spMkLst>
            <pc:docMk/>
            <pc:sldMk cId="75696160" sldId="263"/>
            <ac:spMk id="64" creationId="{4F1F4261-89F3-F0B9-45D3-3EE0FBA80FAC}"/>
          </ac:spMkLst>
        </pc:spChg>
        <pc:spChg chg="mod">
          <ac:chgData name="YANG, Zhihe" userId="c651ef09-a8e9-4a5d-86e8-a09f4dc9f857" providerId="ADAL" clId="{D7ACF2D4-8BB3-42AF-BE66-035C9E567AB0}" dt="2025-05-23T11:51:13.608" v="1617" actId="1036"/>
          <ac:spMkLst>
            <pc:docMk/>
            <pc:sldMk cId="75696160" sldId="263"/>
            <ac:spMk id="68" creationId="{2D43C862-DE06-E2A9-6724-CDA6D7B67B57}"/>
          </ac:spMkLst>
        </pc:spChg>
        <pc:spChg chg="mod">
          <ac:chgData name="YANG, Zhihe" userId="c651ef09-a8e9-4a5d-86e8-a09f4dc9f857" providerId="ADAL" clId="{D7ACF2D4-8BB3-42AF-BE66-035C9E567AB0}" dt="2025-05-23T11:51:13.608" v="1617" actId="1036"/>
          <ac:spMkLst>
            <pc:docMk/>
            <pc:sldMk cId="75696160" sldId="263"/>
            <ac:spMk id="69" creationId="{75C370A6-0FEA-C22E-B3FA-179D862BDB1F}"/>
          </ac:spMkLst>
        </pc:spChg>
        <pc:spChg chg="add mod">
          <ac:chgData name="YANG, Zhihe" userId="c651ef09-a8e9-4a5d-86e8-a09f4dc9f857" providerId="ADAL" clId="{D7ACF2D4-8BB3-42AF-BE66-035C9E567AB0}" dt="2025-05-23T11:51:13.608" v="1617" actId="1036"/>
          <ac:spMkLst>
            <pc:docMk/>
            <pc:sldMk cId="75696160" sldId="263"/>
            <ac:spMk id="71" creationId="{33024E61-226B-BCE0-3824-8958180D9F7E}"/>
          </ac:spMkLst>
        </pc:spChg>
        <pc:spChg chg="add mod">
          <ac:chgData name="YANG, Zhihe" userId="c651ef09-a8e9-4a5d-86e8-a09f4dc9f857" providerId="ADAL" clId="{D7ACF2D4-8BB3-42AF-BE66-035C9E567AB0}" dt="2025-05-23T11:51:13.608" v="1617" actId="1036"/>
          <ac:spMkLst>
            <pc:docMk/>
            <pc:sldMk cId="75696160" sldId="263"/>
            <ac:spMk id="72" creationId="{03F320AD-C2C0-1045-2B26-F0A731BAD87D}"/>
          </ac:spMkLst>
        </pc:spChg>
        <pc:spChg chg="add mod">
          <ac:chgData name="YANG, Zhihe" userId="c651ef09-a8e9-4a5d-86e8-a09f4dc9f857" providerId="ADAL" clId="{D7ACF2D4-8BB3-42AF-BE66-035C9E567AB0}" dt="2025-05-23T11:48:09.813" v="1586" actId="1076"/>
          <ac:spMkLst>
            <pc:docMk/>
            <pc:sldMk cId="75696160" sldId="263"/>
            <ac:spMk id="79" creationId="{93743469-5E83-6C9D-C74C-1BA212436DE0}"/>
          </ac:spMkLst>
        </pc:spChg>
        <pc:spChg chg="add mod">
          <ac:chgData name="YANG, Zhihe" userId="c651ef09-a8e9-4a5d-86e8-a09f4dc9f857" providerId="ADAL" clId="{D7ACF2D4-8BB3-42AF-BE66-035C9E567AB0}" dt="2025-05-23T11:51:25.450" v="1622" actId="1076"/>
          <ac:spMkLst>
            <pc:docMk/>
            <pc:sldMk cId="75696160" sldId="263"/>
            <ac:spMk id="84" creationId="{0CD9E732-D0E7-6678-E09F-CA9F623C316B}"/>
          </ac:spMkLst>
        </pc:spChg>
        <pc:picChg chg="mod ord">
          <ac:chgData name="YANG, Zhihe" userId="c651ef09-a8e9-4a5d-86e8-a09f4dc9f857" providerId="ADAL" clId="{D7ACF2D4-8BB3-42AF-BE66-035C9E567AB0}" dt="2025-05-23T11:43:00.664" v="1445" actId="1035"/>
          <ac:picMkLst>
            <pc:docMk/>
            <pc:sldMk cId="75696160" sldId="263"/>
            <ac:picMk id="14" creationId="{5FED392B-5023-FD23-8315-4BB65E8C9373}"/>
          </ac:picMkLst>
        </pc:picChg>
        <pc:picChg chg="add mod">
          <ac:chgData name="YANG, Zhihe" userId="c651ef09-a8e9-4a5d-86e8-a09f4dc9f857" providerId="ADAL" clId="{D7ACF2D4-8BB3-42AF-BE66-035C9E567AB0}" dt="2025-05-23T11:47:52.817" v="1556" actId="1036"/>
          <ac:picMkLst>
            <pc:docMk/>
            <pc:sldMk cId="75696160" sldId="263"/>
            <ac:picMk id="16" creationId="{7B749BE7-CB2F-366A-6B7C-D1EA78AE91A6}"/>
          </ac:picMkLst>
        </pc:picChg>
        <pc:picChg chg="add mod">
          <ac:chgData name="YANG, Zhihe" userId="c651ef09-a8e9-4a5d-86e8-a09f4dc9f857" providerId="ADAL" clId="{D7ACF2D4-8BB3-42AF-BE66-035C9E567AB0}" dt="2025-05-23T11:47:47.376" v="1554" actId="1035"/>
          <ac:picMkLst>
            <pc:docMk/>
            <pc:sldMk cId="75696160" sldId="263"/>
            <ac:picMk id="19" creationId="{8384E10F-C175-5053-B59A-6C7C76743F5D}"/>
          </ac:picMkLst>
        </pc:picChg>
        <pc:picChg chg="add mod">
          <ac:chgData name="YANG, Zhihe" userId="c651ef09-a8e9-4a5d-86e8-a09f4dc9f857" providerId="ADAL" clId="{D7ACF2D4-8BB3-42AF-BE66-035C9E567AB0}" dt="2025-05-23T11:47:47.376" v="1554" actId="1035"/>
          <ac:picMkLst>
            <pc:docMk/>
            <pc:sldMk cId="75696160" sldId="263"/>
            <ac:picMk id="20" creationId="{3B221A7A-042F-8227-DE00-C149F28E7097}"/>
          </ac:picMkLst>
        </pc:picChg>
        <pc:picChg chg="add mod">
          <ac:chgData name="YANG, Zhihe" userId="c651ef09-a8e9-4a5d-86e8-a09f4dc9f857" providerId="ADAL" clId="{D7ACF2D4-8BB3-42AF-BE66-035C9E567AB0}" dt="2025-05-23T11:47:47.376" v="1554" actId="1035"/>
          <ac:picMkLst>
            <pc:docMk/>
            <pc:sldMk cId="75696160" sldId="263"/>
            <ac:picMk id="21" creationId="{00921F06-E89E-2733-4CEA-078BAE599499}"/>
          </ac:picMkLst>
        </pc:picChg>
        <pc:picChg chg="add mod">
          <ac:chgData name="YANG, Zhihe" userId="c651ef09-a8e9-4a5d-86e8-a09f4dc9f857" providerId="ADAL" clId="{D7ACF2D4-8BB3-42AF-BE66-035C9E567AB0}" dt="2025-05-23T11:47:47.376" v="1554" actId="1035"/>
          <ac:picMkLst>
            <pc:docMk/>
            <pc:sldMk cId="75696160" sldId="263"/>
            <ac:picMk id="22" creationId="{89A0523E-C755-34C2-9802-01BC0DF5FDB7}"/>
          </ac:picMkLst>
        </pc:picChg>
        <pc:cxnChg chg="mod">
          <ac:chgData name="YANG, Zhihe" userId="c651ef09-a8e9-4a5d-86e8-a09f4dc9f857" providerId="ADAL" clId="{D7ACF2D4-8BB3-42AF-BE66-035C9E567AB0}" dt="2025-05-23T11:51:41.030" v="1623" actId="14100"/>
          <ac:cxnSpMkLst>
            <pc:docMk/>
            <pc:sldMk cId="75696160" sldId="263"/>
            <ac:cxnSpMk id="56" creationId="{0109A0C9-500E-DD67-F6A0-C430B627DF38}"/>
          </ac:cxnSpMkLst>
        </pc:cxnChg>
        <pc:cxnChg chg="mod">
          <ac:chgData name="YANG, Zhihe" userId="c651ef09-a8e9-4a5d-86e8-a09f4dc9f857" providerId="ADAL" clId="{D7ACF2D4-8BB3-42AF-BE66-035C9E567AB0}" dt="2025-05-23T12:04:31.437" v="1845" actId="14100"/>
          <ac:cxnSpMkLst>
            <pc:docMk/>
            <pc:sldMk cId="75696160" sldId="263"/>
            <ac:cxnSpMk id="66" creationId="{7D2FADD4-21B7-17D8-221C-010B1360D7BB}"/>
          </ac:cxnSpMkLst>
        </pc:cxnChg>
        <pc:cxnChg chg="mod">
          <ac:chgData name="YANG, Zhihe" userId="c651ef09-a8e9-4a5d-86e8-a09f4dc9f857" providerId="ADAL" clId="{D7ACF2D4-8BB3-42AF-BE66-035C9E567AB0}" dt="2025-05-23T11:49:15.974" v="1588" actId="14100"/>
          <ac:cxnSpMkLst>
            <pc:docMk/>
            <pc:sldMk cId="75696160" sldId="263"/>
            <ac:cxnSpMk id="67" creationId="{1AE0CBC6-B63E-87D8-361D-EC38F4F6ADAE}"/>
          </ac:cxnSpMkLst>
        </pc:cxnChg>
      </pc:sldChg>
      <pc:sldChg chg="addSp delSp modSp add mod modTransition delAnim modAnim">
        <pc:chgData name="YANG, Zhihe" userId="c651ef09-a8e9-4a5d-86e8-a09f4dc9f857" providerId="ADAL" clId="{D7ACF2D4-8BB3-42AF-BE66-035C9E567AB0}" dt="2025-05-26T03:07:13.764" v="3921"/>
        <pc:sldMkLst>
          <pc:docMk/>
          <pc:sldMk cId="2378162535" sldId="264"/>
        </pc:sldMkLst>
        <pc:spChg chg="add mod">
          <ac:chgData name="YANG, Zhihe" userId="c651ef09-a8e9-4a5d-86e8-a09f4dc9f857" providerId="ADAL" clId="{D7ACF2D4-8BB3-42AF-BE66-035C9E567AB0}" dt="2025-05-25T07:33:44.397" v="2848" actId="1036"/>
          <ac:spMkLst>
            <pc:docMk/>
            <pc:sldMk cId="2378162535" sldId="264"/>
            <ac:spMk id="3" creationId="{BD431B61-B23C-2061-08D3-F801AA9905C4}"/>
          </ac:spMkLst>
        </pc:spChg>
        <pc:spChg chg="add mod">
          <ac:chgData name="YANG, Zhihe" userId="c651ef09-a8e9-4a5d-86e8-a09f4dc9f857" providerId="ADAL" clId="{D7ACF2D4-8BB3-42AF-BE66-035C9E567AB0}" dt="2025-05-25T07:33:44.397" v="2848" actId="1036"/>
          <ac:spMkLst>
            <pc:docMk/>
            <pc:sldMk cId="2378162535" sldId="264"/>
            <ac:spMk id="4" creationId="{1A9AD649-0E6C-526F-E41A-3749492160FE}"/>
          </ac:spMkLst>
        </pc:spChg>
        <pc:spChg chg="add mod">
          <ac:chgData name="YANG, Zhihe" userId="c651ef09-a8e9-4a5d-86e8-a09f4dc9f857" providerId="ADAL" clId="{D7ACF2D4-8BB3-42AF-BE66-035C9E567AB0}" dt="2025-05-25T07:39:10.568" v="2877" actId="1076"/>
          <ac:spMkLst>
            <pc:docMk/>
            <pc:sldMk cId="2378162535" sldId="264"/>
            <ac:spMk id="13" creationId="{C269A59B-05AE-BD1E-A9B9-FC93A02D42FB}"/>
          </ac:spMkLst>
        </pc:spChg>
        <pc:spChg chg="add mod">
          <ac:chgData name="YANG, Zhihe" userId="c651ef09-a8e9-4a5d-86e8-a09f4dc9f857" providerId="ADAL" clId="{D7ACF2D4-8BB3-42AF-BE66-035C9E567AB0}" dt="2025-05-25T07:38:21.967" v="2875" actId="1036"/>
          <ac:spMkLst>
            <pc:docMk/>
            <pc:sldMk cId="2378162535" sldId="264"/>
            <ac:spMk id="14" creationId="{EA59DF56-1024-92E2-5463-77FC213250B6}"/>
          </ac:spMkLst>
        </pc:spChg>
        <pc:spChg chg="mod">
          <ac:chgData name="YANG, Zhihe" userId="c651ef09-a8e9-4a5d-86e8-a09f4dc9f857" providerId="ADAL" clId="{D7ACF2D4-8BB3-42AF-BE66-035C9E567AB0}" dt="2025-05-23T12:22:15.250" v="2310" actId="20577"/>
          <ac:spMkLst>
            <pc:docMk/>
            <pc:sldMk cId="2378162535" sldId="264"/>
            <ac:spMk id="15" creationId="{56F169A3-382C-5340-7BAC-BA4EA9FF84D6}"/>
          </ac:spMkLst>
        </pc:spChg>
        <pc:spChg chg="add mod">
          <ac:chgData name="YANG, Zhihe" userId="c651ef09-a8e9-4a5d-86e8-a09f4dc9f857" providerId="ADAL" clId="{D7ACF2D4-8BB3-42AF-BE66-035C9E567AB0}" dt="2025-05-25T07:47:19.703" v="3028" actId="1035"/>
          <ac:spMkLst>
            <pc:docMk/>
            <pc:sldMk cId="2378162535" sldId="264"/>
            <ac:spMk id="16" creationId="{2AE437C5-8540-281C-FDFB-F153FE078B55}"/>
          </ac:spMkLst>
        </pc:spChg>
        <pc:spChg chg="add mod">
          <ac:chgData name="YANG, Zhihe" userId="c651ef09-a8e9-4a5d-86e8-a09f4dc9f857" providerId="ADAL" clId="{D7ACF2D4-8BB3-42AF-BE66-035C9E567AB0}" dt="2025-05-25T07:38:21.967" v="2875" actId="1036"/>
          <ac:spMkLst>
            <pc:docMk/>
            <pc:sldMk cId="2378162535" sldId="264"/>
            <ac:spMk id="17" creationId="{79726073-1C3D-A49D-9C06-47A01441A33D}"/>
          </ac:spMkLst>
        </pc:spChg>
        <pc:spChg chg="add mod">
          <ac:chgData name="YANG, Zhihe" userId="c651ef09-a8e9-4a5d-86e8-a09f4dc9f857" providerId="ADAL" clId="{D7ACF2D4-8BB3-42AF-BE66-035C9E567AB0}" dt="2025-05-25T07:38:21.967" v="2875" actId="1036"/>
          <ac:spMkLst>
            <pc:docMk/>
            <pc:sldMk cId="2378162535" sldId="264"/>
            <ac:spMk id="18" creationId="{2BF1A93C-4297-ADBF-227C-4C71B8E38CD0}"/>
          </ac:spMkLst>
        </pc:spChg>
        <pc:spChg chg="add mod">
          <ac:chgData name="YANG, Zhihe" userId="c651ef09-a8e9-4a5d-86e8-a09f4dc9f857" providerId="ADAL" clId="{D7ACF2D4-8BB3-42AF-BE66-035C9E567AB0}" dt="2025-05-25T07:38:21.967" v="2875" actId="1036"/>
          <ac:spMkLst>
            <pc:docMk/>
            <pc:sldMk cId="2378162535" sldId="264"/>
            <ac:spMk id="24" creationId="{D919F2EB-513C-F9C6-D4FE-7FC22F4BE4AB}"/>
          </ac:spMkLst>
        </pc:spChg>
        <pc:spChg chg="add mod">
          <ac:chgData name="YANG, Zhihe" userId="c651ef09-a8e9-4a5d-86e8-a09f4dc9f857" providerId="ADAL" clId="{D7ACF2D4-8BB3-42AF-BE66-035C9E567AB0}" dt="2025-05-25T07:38:21.967" v="2875" actId="1036"/>
          <ac:spMkLst>
            <pc:docMk/>
            <pc:sldMk cId="2378162535" sldId="264"/>
            <ac:spMk id="25" creationId="{71800413-3596-97C9-0878-87A662C0C833}"/>
          </ac:spMkLst>
        </pc:spChg>
        <pc:spChg chg="add mod">
          <ac:chgData name="YANG, Zhihe" userId="c651ef09-a8e9-4a5d-86e8-a09f4dc9f857" providerId="ADAL" clId="{D7ACF2D4-8BB3-42AF-BE66-035C9E567AB0}" dt="2025-05-25T07:38:13.534" v="2865" actId="1076"/>
          <ac:spMkLst>
            <pc:docMk/>
            <pc:sldMk cId="2378162535" sldId="264"/>
            <ac:spMk id="57" creationId="{56F3A326-A427-6757-7AB6-6C270C053C35}"/>
          </ac:spMkLst>
        </pc:spChg>
        <pc:spChg chg="add mod">
          <ac:chgData name="YANG, Zhihe" userId="c651ef09-a8e9-4a5d-86e8-a09f4dc9f857" providerId="ADAL" clId="{D7ACF2D4-8BB3-42AF-BE66-035C9E567AB0}" dt="2025-05-25T07:38:13.534" v="2865" actId="1076"/>
          <ac:spMkLst>
            <pc:docMk/>
            <pc:sldMk cId="2378162535" sldId="264"/>
            <ac:spMk id="58" creationId="{E7AAC21B-DEFF-0DA4-988A-4C2D48B4E9F6}"/>
          </ac:spMkLst>
        </pc:spChg>
        <pc:spChg chg="add mod">
          <ac:chgData name="YANG, Zhihe" userId="c651ef09-a8e9-4a5d-86e8-a09f4dc9f857" providerId="ADAL" clId="{D7ACF2D4-8BB3-42AF-BE66-035C9E567AB0}" dt="2025-05-25T07:47:19.703" v="3028" actId="1035"/>
          <ac:spMkLst>
            <pc:docMk/>
            <pc:sldMk cId="2378162535" sldId="264"/>
            <ac:spMk id="61" creationId="{47B4507E-2AF6-96FB-1F81-793E97256630}"/>
          </ac:spMkLst>
        </pc:spChg>
        <pc:spChg chg="add mod">
          <ac:chgData name="YANG, Zhihe" userId="c651ef09-a8e9-4a5d-86e8-a09f4dc9f857" providerId="ADAL" clId="{D7ACF2D4-8BB3-42AF-BE66-035C9E567AB0}" dt="2025-05-25T07:45:14.655" v="2915" actId="1036"/>
          <ac:spMkLst>
            <pc:docMk/>
            <pc:sldMk cId="2378162535" sldId="264"/>
            <ac:spMk id="63" creationId="{8F0A7A51-F47D-2824-17F1-5F6DD157F979}"/>
          </ac:spMkLst>
        </pc:spChg>
        <pc:spChg chg="mod">
          <ac:chgData name="YANG, Zhihe" userId="c651ef09-a8e9-4a5d-86e8-a09f4dc9f857" providerId="ADAL" clId="{D7ACF2D4-8BB3-42AF-BE66-035C9E567AB0}" dt="2025-05-25T07:38:13.534" v="2865" actId="1076"/>
          <ac:spMkLst>
            <pc:docMk/>
            <pc:sldMk cId="2378162535" sldId="264"/>
            <ac:spMk id="64" creationId="{189E1D50-B1D6-8F76-03A9-AF1DFC15862D}"/>
          </ac:spMkLst>
        </pc:spChg>
        <pc:spChg chg="add mod">
          <ac:chgData name="YANG, Zhihe" userId="c651ef09-a8e9-4a5d-86e8-a09f4dc9f857" providerId="ADAL" clId="{D7ACF2D4-8BB3-42AF-BE66-035C9E567AB0}" dt="2025-05-25T07:38:13.534" v="2865" actId="1076"/>
          <ac:spMkLst>
            <pc:docMk/>
            <pc:sldMk cId="2378162535" sldId="264"/>
            <ac:spMk id="68" creationId="{311B2532-C547-AB00-B1ED-08A82C167E06}"/>
          </ac:spMkLst>
        </pc:spChg>
        <pc:spChg chg="mod">
          <ac:chgData name="YANG, Zhihe" userId="c651ef09-a8e9-4a5d-86e8-a09f4dc9f857" providerId="ADAL" clId="{D7ACF2D4-8BB3-42AF-BE66-035C9E567AB0}" dt="2025-05-25T07:47:19.703" v="3028" actId="1035"/>
          <ac:spMkLst>
            <pc:docMk/>
            <pc:sldMk cId="2378162535" sldId="264"/>
            <ac:spMk id="70" creationId="{DCF51B7B-93E7-2055-A108-7476EF0C2EB0}"/>
          </ac:spMkLst>
        </pc:spChg>
        <pc:spChg chg="add mod">
          <ac:chgData name="YANG, Zhihe" userId="c651ef09-a8e9-4a5d-86e8-a09f4dc9f857" providerId="ADAL" clId="{D7ACF2D4-8BB3-42AF-BE66-035C9E567AB0}" dt="2025-05-25T07:38:13.534" v="2865" actId="1076"/>
          <ac:spMkLst>
            <pc:docMk/>
            <pc:sldMk cId="2378162535" sldId="264"/>
            <ac:spMk id="74" creationId="{DF365C5F-7A31-1AA3-EB99-A578B7A53ACC}"/>
          </ac:spMkLst>
        </pc:spChg>
        <pc:spChg chg="add mod">
          <ac:chgData name="YANG, Zhihe" userId="c651ef09-a8e9-4a5d-86e8-a09f4dc9f857" providerId="ADAL" clId="{D7ACF2D4-8BB3-42AF-BE66-035C9E567AB0}" dt="2025-05-25T07:38:13.534" v="2865" actId="1076"/>
          <ac:spMkLst>
            <pc:docMk/>
            <pc:sldMk cId="2378162535" sldId="264"/>
            <ac:spMk id="75" creationId="{F685DDF9-98A5-1D04-0AB5-14D82C28FDDC}"/>
          </ac:spMkLst>
        </pc:spChg>
        <pc:spChg chg="mod">
          <ac:chgData name="YANG, Zhihe" userId="c651ef09-a8e9-4a5d-86e8-a09f4dc9f857" providerId="ADAL" clId="{D7ACF2D4-8BB3-42AF-BE66-035C9E567AB0}" dt="2025-05-25T07:47:19.703" v="3028" actId="1035"/>
          <ac:spMkLst>
            <pc:docMk/>
            <pc:sldMk cId="2378162535" sldId="264"/>
            <ac:spMk id="81" creationId="{6F8BA14E-D460-7311-6078-4FFA50F0C373}"/>
          </ac:spMkLst>
        </pc:spChg>
        <pc:spChg chg="add mod">
          <ac:chgData name="YANG, Zhihe" userId="c651ef09-a8e9-4a5d-86e8-a09f4dc9f857" providerId="ADAL" clId="{D7ACF2D4-8BB3-42AF-BE66-035C9E567AB0}" dt="2025-05-25T07:38:13.534" v="2865" actId="1076"/>
          <ac:spMkLst>
            <pc:docMk/>
            <pc:sldMk cId="2378162535" sldId="264"/>
            <ac:spMk id="83" creationId="{44A39CE1-43FE-3F81-F713-21E7017C4928}"/>
          </ac:spMkLst>
        </pc:spChg>
        <pc:spChg chg="add mod">
          <ac:chgData name="YANG, Zhihe" userId="c651ef09-a8e9-4a5d-86e8-a09f4dc9f857" providerId="ADAL" clId="{D7ACF2D4-8BB3-42AF-BE66-035C9E567AB0}" dt="2025-05-25T07:38:13.534" v="2865" actId="1076"/>
          <ac:spMkLst>
            <pc:docMk/>
            <pc:sldMk cId="2378162535" sldId="264"/>
            <ac:spMk id="86" creationId="{18D38619-2C52-C48D-857F-9595D65A67A6}"/>
          </ac:spMkLst>
        </pc:spChg>
        <pc:spChg chg="mod">
          <ac:chgData name="YANG, Zhihe" userId="c651ef09-a8e9-4a5d-86e8-a09f4dc9f857" providerId="ADAL" clId="{D7ACF2D4-8BB3-42AF-BE66-035C9E567AB0}" dt="2025-05-25T07:47:19.703" v="3028" actId="1035"/>
          <ac:spMkLst>
            <pc:docMk/>
            <pc:sldMk cId="2378162535" sldId="264"/>
            <ac:spMk id="87" creationId="{B658BE06-6139-A5C5-05CA-C9F4089B8A71}"/>
          </ac:spMkLst>
        </pc:spChg>
        <pc:spChg chg="mod">
          <ac:chgData name="YANG, Zhihe" userId="c651ef09-a8e9-4a5d-86e8-a09f4dc9f857" providerId="ADAL" clId="{D7ACF2D4-8BB3-42AF-BE66-035C9E567AB0}" dt="2025-05-25T07:47:19.703" v="3028" actId="1035"/>
          <ac:spMkLst>
            <pc:docMk/>
            <pc:sldMk cId="2378162535" sldId="264"/>
            <ac:spMk id="88" creationId="{45A21998-24E2-9149-818F-E873E38EDD64}"/>
          </ac:spMkLst>
        </pc:spChg>
        <pc:spChg chg="add mod">
          <ac:chgData name="YANG, Zhihe" userId="c651ef09-a8e9-4a5d-86e8-a09f4dc9f857" providerId="ADAL" clId="{D7ACF2D4-8BB3-42AF-BE66-035C9E567AB0}" dt="2025-05-25T07:45:05.558" v="2898" actId="1076"/>
          <ac:spMkLst>
            <pc:docMk/>
            <pc:sldMk cId="2378162535" sldId="264"/>
            <ac:spMk id="89" creationId="{ABF58863-21C0-27FF-0EE0-28F02B193CD9}"/>
          </ac:spMkLst>
        </pc:spChg>
        <pc:spChg chg="add mod">
          <ac:chgData name="YANG, Zhihe" userId="c651ef09-a8e9-4a5d-86e8-a09f4dc9f857" providerId="ADAL" clId="{D7ACF2D4-8BB3-42AF-BE66-035C9E567AB0}" dt="2025-05-25T07:45:05.558" v="2898" actId="1076"/>
          <ac:spMkLst>
            <pc:docMk/>
            <pc:sldMk cId="2378162535" sldId="264"/>
            <ac:spMk id="91" creationId="{442D32BE-4350-E501-C448-02F2295A1890}"/>
          </ac:spMkLst>
        </pc:spChg>
        <pc:spChg chg="mod">
          <ac:chgData name="YANG, Zhihe" userId="c651ef09-a8e9-4a5d-86e8-a09f4dc9f857" providerId="ADAL" clId="{D7ACF2D4-8BB3-42AF-BE66-035C9E567AB0}" dt="2025-05-25T07:47:19.703" v="3028" actId="1035"/>
          <ac:spMkLst>
            <pc:docMk/>
            <pc:sldMk cId="2378162535" sldId="264"/>
            <ac:spMk id="92" creationId="{E0706099-5B03-6DF5-1F9E-A50BED26F55C}"/>
          </ac:spMkLst>
        </pc:spChg>
        <pc:spChg chg="add mod">
          <ac:chgData name="YANG, Zhihe" userId="c651ef09-a8e9-4a5d-86e8-a09f4dc9f857" providerId="ADAL" clId="{D7ACF2D4-8BB3-42AF-BE66-035C9E567AB0}" dt="2025-05-25T07:47:19.703" v="3028" actId="1035"/>
          <ac:spMkLst>
            <pc:docMk/>
            <pc:sldMk cId="2378162535" sldId="264"/>
            <ac:spMk id="93" creationId="{258E8039-E293-632F-9418-9E10038684A1}"/>
          </ac:spMkLst>
        </pc:spChg>
        <pc:spChg chg="add mod">
          <ac:chgData name="YANG, Zhihe" userId="c651ef09-a8e9-4a5d-86e8-a09f4dc9f857" providerId="ADAL" clId="{D7ACF2D4-8BB3-42AF-BE66-035C9E567AB0}" dt="2025-05-25T07:45:05.558" v="2898" actId="1076"/>
          <ac:spMkLst>
            <pc:docMk/>
            <pc:sldMk cId="2378162535" sldId="264"/>
            <ac:spMk id="94" creationId="{A76879A7-61F3-D562-F4A8-E54D16D6C033}"/>
          </ac:spMkLst>
        </pc:spChg>
        <pc:spChg chg="add mod">
          <ac:chgData name="YANG, Zhihe" userId="c651ef09-a8e9-4a5d-86e8-a09f4dc9f857" providerId="ADAL" clId="{D7ACF2D4-8BB3-42AF-BE66-035C9E567AB0}" dt="2025-05-25T07:45:05.558" v="2898" actId="1076"/>
          <ac:spMkLst>
            <pc:docMk/>
            <pc:sldMk cId="2378162535" sldId="264"/>
            <ac:spMk id="99" creationId="{AA4CCF43-93A4-B695-62A5-BF0DBBD25098}"/>
          </ac:spMkLst>
        </pc:spChg>
        <pc:spChg chg="add mod">
          <ac:chgData name="YANG, Zhihe" userId="c651ef09-a8e9-4a5d-86e8-a09f4dc9f857" providerId="ADAL" clId="{D7ACF2D4-8BB3-42AF-BE66-035C9E567AB0}" dt="2025-05-25T07:45:05.558" v="2898" actId="1076"/>
          <ac:spMkLst>
            <pc:docMk/>
            <pc:sldMk cId="2378162535" sldId="264"/>
            <ac:spMk id="100" creationId="{1ABB13EC-FB19-1B30-FE5E-7C6F0824A23A}"/>
          </ac:spMkLst>
        </pc:spChg>
        <pc:spChg chg="add mod">
          <ac:chgData name="YANG, Zhihe" userId="c651ef09-a8e9-4a5d-86e8-a09f4dc9f857" providerId="ADAL" clId="{D7ACF2D4-8BB3-42AF-BE66-035C9E567AB0}" dt="2025-05-25T07:45:05.558" v="2898" actId="1076"/>
          <ac:spMkLst>
            <pc:docMk/>
            <pc:sldMk cId="2378162535" sldId="264"/>
            <ac:spMk id="105" creationId="{5A774F3D-2821-A227-2BFA-F76D015E60FA}"/>
          </ac:spMkLst>
        </pc:spChg>
        <pc:spChg chg="mod">
          <ac:chgData name="YANG, Zhihe" userId="c651ef09-a8e9-4a5d-86e8-a09f4dc9f857" providerId="ADAL" clId="{D7ACF2D4-8BB3-42AF-BE66-035C9E567AB0}" dt="2025-05-25T07:47:19.703" v="3028" actId="1035"/>
          <ac:spMkLst>
            <pc:docMk/>
            <pc:sldMk cId="2378162535" sldId="264"/>
            <ac:spMk id="106" creationId="{6A3B821F-5FE2-A302-AC43-F70B1F34A1D7}"/>
          </ac:spMkLst>
        </pc:spChg>
        <pc:spChg chg="add mod">
          <ac:chgData name="YANG, Zhihe" userId="c651ef09-a8e9-4a5d-86e8-a09f4dc9f857" providerId="ADAL" clId="{D7ACF2D4-8BB3-42AF-BE66-035C9E567AB0}" dt="2025-05-25T07:45:05.558" v="2898" actId="1076"/>
          <ac:spMkLst>
            <pc:docMk/>
            <pc:sldMk cId="2378162535" sldId="264"/>
            <ac:spMk id="107" creationId="{233C8E32-EF8D-4FC4-7A17-68F173B47382}"/>
          </ac:spMkLst>
        </pc:spChg>
        <pc:spChg chg="add mod">
          <ac:chgData name="YANG, Zhihe" userId="c651ef09-a8e9-4a5d-86e8-a09f4dc9f857" providerId="ADAL" clId="{D7ACF2D4-8BB3-42AF-BE66-035C9E567AB0}" dt="2025-05-25T07:45:05.558" v="2898" actId="1076"/>
          <ac:spMkLst>
            <pc:docMk/>
            <pc:sldMk cId="2378162535" sldId="264"/>
            <ac:spMk id="114" creationId="{95BBC3A2-A737-046A-F277-02CE87A75A18}"/>
          </ac:spMkLst>
        </pc:spChg>
        <pc:spChg chg="add mod">
          <ac:chgData name="YANG, Zhihe" userId="c651ef09-a8e9-4a5d-86e8-a09f4dc9f857" providerId="ADAL" clId="{D7ACF2D4-8BB3-42AF-BE66-035C9E567AB0}" dt="2025-05-25T07:45:05.558" v="2898" actId="1076"/>
          <ac:spMkLst>
            <pc:docMk/>
            <pc:sldMk cId="2378162535" sldId="264"/>
            <ac:spMk id="117" creationId="{9E4F9D38-8DA0-4738-01DB-3E48041F1FFA}"/>
          </ac:spMkLst>
        </pc:spChg>
        <pc:spChg chg="add mod">
          <ac:chgData name="YANG, Zhihe" userId="c651ef09-a8e9-4a5d-86e8-a09f4dc9f857" providerId="ADAL" clId="{D7ACF2D4-8BB3-42AF-BE66-035C9E567AB0}" dt="2025-05-25T07:56:09.420" v="3092" actId="1037"/>
          <ac:spMkLst>
            <pc:docMk/>
            <pc:sldMk cId="2378162535" sldId="264"/>
            <ac:spMk id="119" creationId="{F7C25D1D-2FF3-B173-BA28-F35732BEC370}"/>
          </ac:spMkLst>
        </pc:spChg>
        <pc:picChg chg="add mod">
          <ac:chgData name="YANG, Zhihe" userId="c651ef09-a8e9-4a5d-86e8-a09f4dc9f857" providerId="ADAL" clId="{D7ACF2D4-8BB3-42AF-BE66-035C9E567AB0}" dt="2025-05-25T07:35:14.792" v="2851" actId="1076"/>
          <ac:picMkLst>
            <pc:docMk/>
            <pc:sldMk cId="2378162535" sldId="264"/>
            <ac:picMk id="2" creationId="{F826B3AC-75F4-5CA9-122B-CB5364EE7D5F}"/>
          </ac:picMkLst>
        </pc:picChg>
        <pc:cxnChg chg="mod">
          <ac:chgData name="YANG, Zhihe" userId="c651ef09-a8e9-4a5d-86e8-a09f4dc9f857" providerId="ADAL" clId="{D7ACF2D4-8BB3-42AF-BE66-035C9E567AB0}" dt="2025-05-25T07:38:21.967" v="2875" actId="1036"/>
          <ac:cxnSpMkLst>
            <pc:docMk/>
            <pc:sldMk cId="2378162535" sldId="264"/>
            <ac:cxnSpMk id="23" creationId="{0DC4D26B-B9A2-EC81-A032-270547998691}"/>
          </ac:cxnSpMkLst>
        </pc:cxnChg>
      </pc:sldChg>
      <pc:sldChg chg="new del">
        <pc:chgData name="YANG, Zhihe" userId="c651ef09-a8e9-4a5d-86e8-a09f4dc9f857" providerId="ADAL" clId="{D7ACF2D4-8BB3-42AF-BE66-035C9E567AB0}" dt="2025-05-23T12:20:00.178" v="2276" actId="680"/>
        <pc:sldMkLst>
          <pc:docMk/>
          <pc:sldMk cId="4145863405" sldId="264"/>
        </pc:sldMkLst>
      </pc:sldChg>
      <pc:sldChg chg="delSp new del mod">
        <pc:chgData name="YANG, Zhihe" userId="c651ef09-a8e9-4a5d-86e8-a09f4dc9f857" providerId="ADAL" clId="{D7ACF2D4-8BB3-42AF-BE66-035C9E567AB0}" dt="2025-05-25T08:09:34.627" v="3147" actId="47"/>
        <pc:sldMkLst>
          <pc:docMk/>
          <pc:sldMk cId="630957295" sldId="265"/>
        </pc:sldMkLst>
      </pc:sldChg>
      <pc:sldChg chg="addSp delSp modSp add mod modTransition delAnim modAnim">
        <pc:chgData name="YANG, Zhihe" userId="c651ef09-a8e9-4a5d-86e8-a09f4dc9f857" providerId="ADAL" clId="{D7ACF2D4-8BB3-42AF-BE66-035C9E567AB0}" dt="2025-05-26T03:07:19.371" v="3922"/>
        <pc:sldMkLst>
          <pc:docMk/>
          <pc:sldMk cId="1029557122" sldId="266"/>
        </pc:sldMkLst>
        <pc:spChg chg="mod">
          <ac:chgData name="YANG, Zhihe" userId="c651ef09-a8e9-4a5d-86e8-a09f4dc9f857" providerId="ADAL" clId="{D7ACF2D4-8BB3-42AF-BE66-035C9E567AB0}" dt="2025-05-25T07:54:07.737" v="3062" actId="20577"/>
          <ac:spMkLst>
            <pc:docMk/>
            <pc:sldMk cId="1029557122" sldId="266"/>
            <ac:spMk id="15" creationId="{4C4342E8-75D7-02E2-EAC3-755CD1FCB2E0}"/>
          </ac:spMkLst>
        </pc:spChg>
        <pc:spChg chg="mod">
          <ac:chgData name="YANG, Zhihe" userId="c651ef09-a8e9-4a5d-86e8-a09f4dc9f857" providerId="ADAL" clId="{D7ACF2D4-8BB3-42AF-BE66-035C9E567AB0}" dt="2025-05-25T09:51:19.950" v="3408" actId="1036"/>
          <ac:spMkLst>
            <pc:docMk/>
            <pc:sldMk cId="1029557122" sldId="266"/>
            <ac:spMk id="21" creationId="{6AB731D2-2289-92A1-C4E3-412D8C05E19E}"/>
          </ac:spMkLst>
        </pc:spChg>
        <pc:spChg chg="add">
          <ac:chgData name="YANG, Zhihe" userId="c651ef09-a8e9-4a5d-86e8-a09f4dc9f857" providerId="ADAL" clId="{D7ACF2D4-8BB3-42AF-BE66-035C9E567AB0}" dt="2025-05-25T09:46:14.760" v="3369"/>
          <ac:spMkLst>
            <pc:docMk/>
            <pc:sldMk cId="1029557122" sldId="266"/>
            <ac:spMk id="26" creationId="{E89961B3-34F6-08DC-75C1-C92BF9C04689}"/>
          </ac:spMkLst>
        </pc:spChg>
        <pc:spChg chg="add mod">
          <ac:chgData name="YANG, Zhihe" userId="c651ef09-a8e9-4a5d-86e8-a09f4dc9f857" providerId="ADAL" clId="{D7ACF2D4-8BB3-42AF-BE66-035C9E567AB0}" dt="2025-05-25T09:45:48.850" v="3367" actId="1076"/>
          <ac:spMkLst>
            <pc:docMk/>
            <pc:sldMk cId="1029557122" sldId="266"/>
            <ac:spMk id="30" creationId="{F92E285A-75B5-D5BC-4A04-A272F73EF1ED}"/>
          </ac:spMkLst>
        </pc:spChg>
        <pc:spChg chg="add mod">
          <ac:chgData name="YANG, Zhihe" userId="c651ef09-a8e9-4a5d-86e8-a09f4dc9f857" providerId="ADAL" clId="{D7ACF2D4-8BB3-42AF-BE66-035C9E567AB0}" dt="2025-05-25T09:45:48.850" v="3367" actId="1076"/>
          <ac:spMkLst>
            <pc:docMk/>
            <pc:sldMk cId="1029557122" sldId="266"/>
            <ac:spMk id="47" creationId="{5C8947E7-683C-37CD-6AD2-7811311271CE}"/>
          </ac:spMkLst>
        </pc:spChg>
        <pc:spChg chg="mod">
          <ac:chgData name="YANG, Zhihe" userId="c651ef09-a8e9-4a5d-86e8-a09f4dc9f857" providerId="ADAL" clId="{D7ACF2D4-8BB3-42AF-BE66-035C9E567AB0}" dt="2025-05-25T09:51:19.950" v="3408" actId="1036"/>
          <ac:spMkLst>
            <pc:docMk/>
            <pc:sldMk cId="1029557122" sldId="266"/>
            <ac:spMk id="51" creationId="{3BDC24BD-F2B7-7FA1-16A3-EFF10EC627B0}"/>
          </ac:spMkLst>
        </pc:spChg>
        <pc:spChg chg="add del mod">
          <ac:chgData name="YANG, Zhihe" userId="c651ef09-a8e9-4a5d-86e8-a09f4dc9f857" providerId="ADAL" clId="{D7ACF2D4-8BB3-42AF-BE66-035C9E567AB0}" dt="2025-05-25T09:46:12.970" v="3368"/>
          <ac:spMkLst>
            <pc:docMk/>
            <pc:sldMk cId="1029557122" sldId="266"/>
            <ac:spMk id="122" creationId="{28EE9566-0EB1-B0CA-10A8-8D07A66640B2}"/>
          </ac:spMkLst>
        </pc:spChg>
        <pc:spChg chg="add">
          <ac:chgData name="YANG, Zhihe" userId="c651ef09-a8e9-4a5d-86e8-a09f4dc9f857" providerId="ADAL" clId="{D7ACF2D4-8BB3-42AF-BE66-035C9E567AB0}" dt="2025-05-25T09:46:14.760" v="3369"/>
          <ac:spMkLst>
            <pc:docMk/>
            <pc:sldMk cId="1029557122" sldId="266"/>
            <ac:spMk id="123" creationId="{835B47D0-93A4-F69D-384E-08450965C92C}"/>
          </ac:spMkLst>
        </pc:spChg>
        <pc:spChg chg="add">
          <ac:chgData name="YANG, Zhihe" userId="c651ef09-a8e9-4a5d-86e8-a09f4dc9f857" providerId="ADAL" clId="{D7ACF2D4-8BB3-42AF-BE66-035C9E567AB0}" dt="2025-05-25T09:46:14.760" v="3369"/>
          <ac:spMkLst>
            <pc:docMk/>
            <pc:sldMk cId="1029557122" sldId="266"/>
            <ac:spMk id="127" creationId="{CEBF59AA-1E52-5BC5-6C2E-9EEC00E01D75}"/>
          </ac:spMkLst>
        </pc:spChg>
        <pc:spChg chg="add">
          <ac:chgData name="YANG, Zhihe" userId="c651ef09-a8e9-4a5d-86e8-a09f4dc9f857" providerId="ADAL" clId="{D7ACF2D4-8BB3-42AF-BE66-035C9E567AB0}" dt="2025-05-25T09:46:14.760" v="3369"/>
          <ac:spMkLst>
            <pc:docMk/>
            <pc:sldMk cId="1029557122" sldId="266"/>
            <ac:spMk id="128" creationId="{DEEB1DF4-3562-A52A-8C8E-D41D1C96AA90}"/>
          </ac:spMkLst>
        </pc:spChg>
        <pc:spChg chg="add">
          <ac:chgData name="YANG, Zhihe" userId="c651ef09-a8e9-4a5d-86e8-a09f4dc9f857" providerId="ADAL" clId="{D7ACF2D4-8BB3-42AF-BE66-035C9E567AB0}" dt="2025-05-25T09:46:14.760" v="3369"/>
          <ac:spMkLst>
            <pc:docMk/>
            <pc:sldMk cId="1029557122" sldId="266"/>
            <ac:spMk id="137" creationId="{39115C31-0759-63C8-D744-605954697710}"/>
          </ac:spMkLst>
        </pc:spChg>
        <pc:spChg chg="add mod">
          <ac:chgData name="YANG, Zhihe" userId="c651ef09-a8e9-4a5d-86e8-a09f4dc9f857" providerId="ADAL" clId="{D7ACF2D4-8BB3-42AF-BE66-035C9E567AB0}" dt="2025-05-25T09:45:48.850" v="3367" actId="1076"/>
          <ac:spMkLst>
            <pc:docMk/>
            <pc:sldMk cId="1029557122" sldId="266"/>
            <ac:spMk id="139" creationId="{8895D115-A89C-0F7F-F691-D00A5720D5C8}"/>
          </ac:spMkLst>
        </pc:spChg>
        <pc:spChg chg="del">
          <ac:chgData name="YANG, Zhihe" userId="c651ef09-a8e9-4a5d-86e8-a09f4dc9f857" providerId="ADAL" clId="{D7ACF2D4-8BB3-42AF-BE66-035C9E567AB0}" dt="2025-05-25T09:46:12.970" v="3368"/>
          <ac:spMkLst>
            <pc:docMk/>
            <pc:sldMk cId="1029557122" sldId="266"/>
            <ac:spMk id="142" creationId="{A2D0770E-26AB-BB2D-4DA2-90753BA5B196}"/>
          </ac:spMkLst>
        </pc:spChg>
        <pc:spChg chg="del">
          <ac:chgData name="YANG, Zhihe" userId="c651ef09-a8e9-4a5d-86e8-a09f4dc9f857" providerId="ADAL" clId="{D7ACF2D4-8BB3-42AF-BE66-035C9E567AB0}" dt="2025-05-25T09:46:12.970" v="3368"/>
          <ac:spMkLst>
            <pc:docMk/>
            <pc:sldMk cId="1029557122" sldId="266"/>
            <ac:spMk id="144" creationId="{4EAA3FA9-6E24-8288-05FF-0492A2AE0839}"/>
          </ac:spMkLst>
        </pc:spChg>
        <pc:spChg chg="add del">
          <ac:chgData name="YANG, Zhihe" userId="c651ef09-a8e9-4a5d-86e8-a09f4dc9f857" providerId="ADAL" clId="{D7ACF2D4-8BB3-42AF-BE66-035C9E567AB0}" dt="2025-05-25T09:46:14.760" v="3369"/>
          <ac:spMkLst>
            <pc:docMk/>
            <pc:sldMk cId="1029557122" sldId="266"/>
            <ac:spMk id="146" creationId="{3B0FFAB8-CED2-DD21-0151-29553B70FEF0}"/>
          </ac:spMkLst>
        </pc:spChg>
        <pc:spChg chg="del">
          <ac:chgData name="YANG, Zhihe" userId="c651ef09-a8e9-4a5d-86e8-a09f4dc9f857" providerId="ADAL" clId="{D7ACF2D4-8BB3-42AF-BE66-035C9E567AB0}" dt="2025-05-25T09:46:12.970" v="3368"/>
          <ac:spMkLst>
            <pc:docMk/>
            <pc:sldMk cId="1029557122" sldId="266"/>
            <ac:spMk id="147" creationId="{06D059D4-A81D-A771-6D64-D6372B39C8B3}"/>
          </ac:spMkLst>
        </pc:spChg>
        <pc:spChg chg="add">
          <ac:chgData name="YANG, Zhihe" userId="c651ef09-a8e9-4a5d-86e8-a09f4dc9f857" providerId="ADAL" clId="{D7ACF2D4-8BB3-42AF-BE66-035C9E567AB0}" dt="2025-05-25T09:46:14.760" v="3369"/>
          <ac:spMkLst>
            <pc:docMk/>
            <pc:sldMk cId="1029557122" sldId="266"/>
            <ac:spMk id="148" creationId="{7B8902A3-C1CC-4D61-410B-07507DEE4AB2}"/>
          </ac:spMkLst>
        </pc:spChg>
        <pc:spChg chg="add del mod">
          <ac:chgData name="YANG, Zhihe" userId="c651ef09-a8e9-4a5d-86e8-a09f4dc9f857" providerId="ADAL" clId="{D7ACF2D4-8BB3-42AF-BE66-035C9E567AB0}" dt="2025-05-25T09:51:19.950" v="3408" actId="1036"/>
          <ac:spMkLst>
            <pc:docMk/>
            <pc:sldMk cId="1029557122" sldId="266"/>
            <ac:spMk id="149" creationId="{BBC1970B-9E02-1A5F-E2BD-BD4D7CA19594}"/>
          </ac:spMkLst>
        </pc:spChg>
        <pc:spChg chg="add del">
          <ac:chgData name="YANG, Zhihe" userId="c651ef09-a8e9-4a5d-86e8-a09f4dc9f857" providerId="ADAL" clId="{D7ACF2D4-8BB3-42AF-BE66-035C9E567AB0}" dt="2025-05-25T09:46:14.760" v="3369"/>
          <ac:spMkLst>
            <pc:docMk/>
            <pc:sldMk cId="1029557122" sldId="266"/>
            <ac:spMk id="150" creationId="{CCB788C7-F873-6247-1537-6CFD7097D69F}"/>
          </ac:spMkLst>
        </pc:spChg>
        <pc:spChg chg="del">
          <ac:chgData name="YANG, Zhihe" userId="c651ef09-a8e9-4a5d-86e8-a09f4dc9f857" providerId="ADAL" clId="{D7ACF2D4-8BB3-42AF-BE66-035C9E567AB0}" dt="2025-05-25T09:46:12.970" v="3368"/>
          <ac:spMkLst>
            <pc:docMk/>
            <pc:sldMk cId="1029557122" sldId="266"/>
            <ac:spMk id="151" creationId="{AD13C681-008A-52D1-53C6-67CDBAF80B48}"/>
          </ac:spMkLst>
        </pc:spChg>
        <pc:spChg chg="add del">
          <ac:chgData name="YANG, Zhihe" userId="c651ef09-a8e9-4a5d-86e8-a09f4dc9f857" providerId="ADAL" clId="{D7ACF2D4-8BB3-42AF-BE66-035C9E567AB0}" dt="2025-05-25T09:46:14.760" v="3369"/>
          <ac:spMkLst>
            <pc:docMk/>
            <pc:sldMk cId="1029557122" sldId="266"/>
            <ac:spMk id="152" creationId="{B778388D-7A6C-22BD-6C70-842BAE0182B5}"/>
          </ac:spMkLst>
        </pc:spChg>
        <pc:spChg chg="mod">
          <ac:chgData name="YANG, Zhihe" userId="c651ef09-a8e9-4a5d-86e8-a09f4dc9f857" providerId="ADAL" clId="{D7ACF2D4-8BB3-42AF-BE66-035C9E567AB0}" dt="2025-05-25T09:51:19.950" v="3408" actId="1036"/>
          <ac:spMkLst>
            <pc:docMk/>
            <pc:sldMk cId="1029557122" sldId="266"/>
            <ac:spMk id="159" creationId="{A09A3892-2A8D-124F-F10B-C9B04AA843AF}"/>
          </ac:spMkLst>
        </pc:spChg>
        <pc:spChg chg="add mod">
          <ac:chgData name="YANG, Zhihe" userId="c651ef09-a8e9-4a5d-86e8-a09f4dc9f857" providerId="ADAL" clId="{D7ACF2D4-8BB3-42AF-BE66-035C9E567AB0}" dt="2025-05-25T09:51:19.950" v="3408" actId="1036"/>
          <ac:spMkLst>
            <pc:docMk/>
            <pc:sldMk cId="1029557122" sldId="266"/>
            <ac:spMk id="175" creationId="{035C0F57-3C0E-C528-E237-C7FDF8751CAC}"/>
          </ac:spMkLst>
        </pc:spChg>
        <pc:spChg chg="mod">
          <ac:chgData name="YANG, Zhihe" userId="c651ef09-a8e9-4a5d-86e8-a09f4dc9f857" providerId="ADAL" clId="{D7ACF2D4-8BB3-42AF-BE66-035C9E567AB0}" dt="2025-05-25T09:51:19.950" v="3408" actId="1036"/>
          <ac:spMkLst>
            <pc:docMk/>
            <pc:sldMk cId="1029557122" sldId="266"/>
            <ac:spMk id="176" creationId="{265A0DC5-4B3B-8317-382F-DC1B2669D03F}"/>
          </ac:spMkLst>
        </pc:spChg>
        <pc:spChg chg="mod">
          <ac:chgData name="YANG, Zhihe" userId="c651ef09-a8e9-4a5d-86e8-a09f4dc9f857" providerId="ADAL" clId="{D7ACF2D4-8BB3-42AF-BE66-035C9E567AB0}" dt="2025-05-25T09:51:19.950" v="3408" actId="1036"/>
          <ac:spMkLst>
            <pc:docMk/>
            <pc:sldMk cId="1029557122" sldId="266"/>
            <ac:spMk id="198" creationId="{428A1AAB-7184-0F7D-4D63-6E2401E94470}"/>
          </ac:spMkLst>
        </pc:spChg>
        <pc:spChg chg="add mod">
          <ac:chgData name="YANG, Zhihe" userId="c651ef09-a8e9-4a5d-86e8-a09f4dc9f857" providerId="ADAL" clId="{D7ACF2D4-8BB3-42AF-BE66-035C9E567AB0}" dt="2025-05-25T09:45:48.850" v="3367" actId="1076"/>
          <ac:spMkLst>
            <pc:docMk/>
            <pc:sldMk cId="1029557122" sldId="266"/>
            <ac:spMk id="201" creationId="{E1DC1E7A-27C7-F3AE-8808-BA8B2D149197}"/>
          </ac:spMkLst>
        </pc:spChg>
        <pc:spChg chg="add mod">
          <ac:chgData name="YANG, Zhihe" userId="c651ef09-a8e9-4a5d-86e8-a09f4dc9f857" providerId="ADAL" clId="{D7ACF2D4-8BB3-42AF-BE66-035C9E567AB0}" dt="2025-05-25T09:51:19.950" v="3408" actId="1036"/>
          <ac:spMkLst>
            <pc:docMk/>
            <pc:sldMk cId="1029557122" sldId="266"/>
            <ac:spMk id="210" creationId="{694AE72F-C797-0792-1495-9CA85D7CD4EF}"/>
          </ac:spMkLst>
        </pc:spChg>
        <pc:spChg chg="add mod">
          <ac:chgData name="YANG, Zhihe" userId="c651ef09-a8e9-4a5d-86e8-a09f4dc9f857" providerId="ADAL" clId="{D7ACF2D4-8BB3-42AF-BE66-035C9E567AB0}" dt="2025-05-25T09:45:48.850" v="3367" actId="1076"/>
          <ac:spMkLst>
            <pc:docMk/>
            <pc:sldMk cId="1029557122" sldId="266"/>
            <ac:spMk id="239" creationId="{181C1459-A050-8287-3AA4-BC9EDA134BDB}"/>
          </ac:spMkLst>
        </pc:spChg>
        <pc:spChg chg="mod">
          <ac:chgData name="YANG, Zhihe" userId="c651ef09-a8e9-4a5d-86e8-a09f4dc9f857" providerId="ADAL" clId="{D7ACF2D4-8BB3-42AF-BE66-035C9E567AB0}" dt="2025-05-25T09:51:19.950" v="3408" actId="1036"/>
          <ac:spMkLst>
            <pc:docMk/>
            <pc:sldMk cId="1029557122" sldId="266"/>
            <ac:spMk id="240" creationId="{34F8E807-77B7-05E1-CB04-04BE90CCAD61}"/>
          </ac:spMkLst>
        </pc:spChg>
        <pc:spChg chg="add mod">
          <ac:chgData name="YANG, Zhihe" userId="c651ef09-a8e9-4a5d-86e8-a09f4dc9f857" providerId="ADAL" clId="{D7ACF2D4-8BB3-42AF-BE66-035C9E567AB0}" dt="2025-05-25T09:45:48.850" v="3367" actId="1076"/>
          <ac:spMkLst>
            <pc:docMk/>
            <pc:sldMk cId="1029557122" sldId="266"/>
            <ac:spMk id="247" creationId="{5CA883C4-5AFE-C6A4-3EF1-92A633064E1D}"/>
          </ac:spMkLst>
        </pc:spChg>
        <pc:spChg chg="add mod">
          <ac:chgData name="YANG, Zhihe" userId="c651ef09-a8e9-4a5d-86e8-a09f4dc9f857" providerId="ADAL" clId="{D7ACF2D4-8BB3-42AF-BE66-035C9E567AB0}" dt="2025-05-25T09:45:48.850" v="3367" actId="1076"/>
          <ac:spMkLst>
            <pc:docMk/>
            <pc:sldMk cId="1029557122" sldId="266"/>
            <ac:spMk id="280" creationId="{C31EBE62-E993-9845-8838-F2F35FA45B86}"/>
          </ac:spMkLst>
        </pc:spChg>
        <pc:spChg chg="mod">
          <ac:chgData name="YANG, Zhihe" userId="c651ef09-a8e9-4a5d-86e8-a09f4dc9f857" providerId="ADAL" clId="{D7ACF2D4-8BB3-42AF-BE66-035C9E567AB0}" dt="2025-05-25T09:51:19.950" v="3408" actId="1036"/>
          <ac:spMkLst>
            <pc:docMk/>
            <pc:sldMk cId="1029557122" sldId="266"/>
            <ac:spMk id="289" creationId="{7E343A2B-4680-11B7-218F-042B4A745F28}"/>
          </ac:spMkLst>
        </pc:spChg>
        <pc:spChg chg="add mod">
          <ac:chgData name="YANG, Zhihe" userId="c651ef09-a8e9-4a5d-86e8-a09f4dc9f857" providerId="ADAL" clId="{D7ACF2D4-8BB3-42AF-BE66-035C9E567AB0}" dt="2025-05-25T09:53:14.568" v="3439" actId="14100"/>
          <ac:spMkLst>
            <pc:docMk/>
            <pc:sldMk cId="1029557122" sldId="266"/>
            <ac:spMk id="292" creationId="{4039FDA9-8D14-C926-B778-CB0A1E51A7B6}"/>
          </ac:spMkLst>
        </pc:spChg>
        <pc:spChg chg="add mod">
          <ac:chgData name="YANG, Zhihe" userId="c651ef09-a8e9-4a5d-86e8-a09f4dc9f857" providerId="ADAL" clId="{D7ACF2D4-8BB3-42AF-BE66-035C9E567AB0}" dt="2025-05-25T09:51:53.304" v="3410" actId="1076"/>
          <ac:spMkLst>
            <pc:docMk/>
            <pc:sldMk cId="1029557122" sldId="266"/>
            <ac:spMk id="293" creationId="{E217FBBD-1442-F0DD-4EF8-5D531A7C7272}"/>
          </ac:spMkLst>
        </pc:spChg>
        <pc:spChg chg="add mod">
          <ac:chgData name="YANG, Zhihe" userId="c651ef09-a8e9-4a5d-86e8-a09f4dc9f857" providerId="ADAL" clId="{D7ACF2D4-8BB3-42AF-BE66-035C9E567AB0}" dt="2025-05-25T09:52:57.822" v="3430" actId="1036"/>
          <ac:spMkLst>
            <pc:docMk/>
            <pc:sldMk cId="1029557122" sldId="266"/>
            <ac:spMk id="295" creationId="{0B3EDB5F-6FFC-46E6-9977-D20ACD90E5DA}"/>
          </ac:spMkLst>
        </pc:spChg>
        <pc:spChg chg="add mod">
          <ac:chgData name="YANG, Zhihe" userId="c651ef09-a8e9-4a5d-86e8-a09f4dc9f857" providerId="ADAL" clId="{D7ACF2D4-8BB3-42AF-BE66-035C9E567AB0}" dt="2025-05-25T09:52:54.490" v="3429" actId="1035"/>
          <ac:spMkLst>
            <pc:docMk/>
            <pc:sldMk cId="1029557122" sldId="266"/>
            <ac:spMk id="298" creationId="{67691C30-4656-3D0B-4BB4-260233F43D2F}"/>
          </ac:spMkLst>
        </pc:spChg>
        <pc:spChg chg="add mod">
          <ac:chgData name="YANG, Zhihe" userId="c651ef09-a8e9-4a5d-86e8-a09f4dc9f857" providerId="ADAL" clId="{D7ACF2D4-8BB3-42AF-BE66-035C9E567AB0}" dt="2025-05-25T09:55:40.218" v="3522" actId="1038"/>
          <ac:spMkLst>
            <pc:docMk/>
            <pc:sldMk cId="1029557122" sldId="266"/>
            <ac:spMk id="301" creationId="{786E03EA-2C8F-7378-D174-DE6DC764701C}"/>
          </ac:spMkLst>
        </pc:spChg>
        <pc:spChg chg="add mod">
          <ac:chgData name="YANG, Zhihe" userId="c651ef09-a8e9-4a5d-86e8-a09f4dc9f857" providerId="ADAL" clId="{D7ACF2D4-8BB3-42AF-BE66-035C9E567AB0}" dt="2025-05-25T09:55:40.218" v="3522" actId="1038"/>
          <ac:spMkLst>
            <pc:docMk/>
            <pc:sldMk cId="1029557122" sldId="266"/>
            <ac:spMk id="302" creationId="{816558BF-3B70-4797-5A16-D99B11A8D0B6}"/>
          </ac:spMkLst>
        </pc:spChg>
        <pc:spChg chg="add mod">
          <ac:chgData name="YANG, Zhihe" userId="c651ef09-a8e9-4a5d-86e8-a09f4dc9f857" providerId="ADAL" clId="{D7ACF2D4-8BB3-42AF-BE66-035C9E567AB0}" dt="2025-05-25T09:56:10.056" v="3544" actId="207"/>
          <ac:spMkLst>
            <pc:docMk/>
            <pc:sldMk cId="1029557122" sldId="266"/>
            <ac:spMk id="303" creationId="{09477C98-0F63-3CB8-C87D-102FD85A6A7E}"/>
          </ac:spMkLst>
        </pc:spChg>
        <pc:spChg chg="add mod">
          <ac:chgData name="YANG, Zhihe" userId="c651ef09-a8e9-4a5d-86e8-a09f4dc9f857" providerId="ADAL" clId="{D7ACF2D4-8BB3-42AF-BE66-035C9E567AB0}" dt="2025-05-25T09:58:31.615" v="3689" actId="207"/>
          <ac:spMkLst>
            <pc:docMk/>
            <pc:sldMk cId="1029557122" sldId="266"/>
            <ac:spMk id="304" creationId="{834ACEDF-0292-7399-68C2-3C504FD6A240}"/>
          </ac:spMkLst>
        </pc:spChg>
        <pc:spChg chg="add mod">
          <ac:chgData name="YANG, Zhihe" userId="c651ef09-a8e9-4a5d-86e8-a09f4dc9f857" providerId="ADAL" clId="{D7ACF2D4-8BB3-42AF-BE66-035C9E567AB0}" dt="2025-05-25T10:01:40.136" v="3714" actId="1076"/>
          <ac:spMkLst>
            <pc:docMk/>
            <pc:sldMk cId="1029557122" sldId="266"/>
            <ac:spMk id="306" creationId="{B40D8BF7-C535-16AF-0405-E53FC55A5DF4}"/>
          </ac:spMkLst>
        </pc:spChg>
        <pc:cxnChg chg="add mod">
          <ac:chgData name="YANG, Zhihe" userId="c651ef09-a8e9-4a5d-86e8-a09f4dc9f857" providerId="ADAL" clId="{D7ACF2D4-8BB3-42AF-BE66-035C9E567AB0}" dt="2025-05-25T09:51:53.304" v="3410" actId="1076"/>
          <ac:cxnSpMkLst>
            <pc:docMk/>
            <pc:sldMk cId="1029557122" sldId="266"/>
            <ac:cxnSpMk id="294" creationId="{AA9BF948-0814-9BE6-2496-04E273F2977E}"/>
          </ac:cxnSpMkLst>
        </pc:cxnChg>
        <pc:cxnChg chg="add mod">
          <ac:chgData name="YANG, Zhihe" userId="c651ef09-a8e9-4a5d-86e8-a09f4dc9f857" providerId="ADAL" clId="{D7ACF2D4-8BB3-42AF-BE66-035C9E567AB0}" dt="2025-05-25T09:53:02.717" v="3433" actId="1036"/>
          <ac:cxnSpMkLst>
            <pc:docMk/>
            <pc:sldMk cId="1029557122" sldId="266"/>
            <ac:cxnSpMk id="296" creationId="{EF6542C2-ECCE-6ECC-0166-ABC74B01724E}"/>
          </ac:cxnSpMkLst>
        </pc:cxnChg>
        <pc:cxnChg chg="add mod">
          <ac:chgData name="YANG, Zhihe" userId="c651ef09-a8e9-4a5d-86e8-a09f4dc9f857" providerId="ADAL" clId="{D7ACF2D4-8BB3-42AF-BE66-035C9E567AB0}" dt="2025-05-25T09:53:05.883" v="3437" actId="1035"/>
          <ac:cxnSpMkLst>
            <pc:docMk/>
            <pc:sldMk cId="1029557122" sldId="266"/>
            <ac:cxnSpMk id="297" creationId="{39D001A2-7E3A-60EE-3911-EDF767D0541B}"/>
          </ac:cxnSpMkLst>
        </pc:cxnChg>
      </pc:sldChg>
      <pc:sldChg chg="addSp delSp modSp add mod modTransition">
        <pc:chgData name="YANG, Zhihe" userId="c651ef09-a8e9-4a5d-86e8-a09f4dc9f857" providerId="ADAL" clId="{D7ACF2D4-8BB3-42AF-BE66-035C9E567AB0}" dt="2025-05-26T12:03:23.619" v="6589" actId="1037"/>
        <pc:sldMkLst>
          <pc:docMk/>
          <pc:sldMk cId="3098813717" sldId="267"/>
        </pc:sldMkLst>
        <pc:spChg chg="mod">
          <ac:chgData name="YANG, Zhihe" userId="c651ef09-a8e9-4a5d-86e8-a09f4dc9f857" providerId="ADAL" clId="{D7ACF2D4-8BB3-42AF-BE66-035C9E567AB0}" dt="2025-05-25T08:07:01.862" v="3140" actId="20577"/>
          <ac:spMkLst>
            <pc:docMk/>
            <pc:sldMk cId="3098813717" sldId="267"/>
            <ac:spMk id="15" creationId="{3BDACDD6-5C0C-A394-E2BE-4EF06C316CB7}"/>
          </ac:spMkLst>
        </pc:spChg>
        <pc:spChg chg="add mod">
          <ac:chgData name="YANG, Zhihe" userId="c651ef09-a8e9-4a5d-86e8-a09f4dc9f857" providerId="ADAL" clId="{D7ACF2D4-8BB3-42AF-BE66-035C9E567AB0}" dt="2025-05-26T03:32:17.875" v="4784" actId="1035"/>
          <ac:spMkLst>
            <pc:docMk/>
            <pc:sldMk cId="3098813717" sldId="267"/>
            <ac:spMk id="19" creationId="{C91ABEA1-5596-2ADA-BBB4-DA17E47FCF53}"/>
          </ac:spMkLst>
        </pc:spChg>
        <pc:spChg chg="add mod">
          <ac:chgData name="YANG, Zhihe" userId="c651ef09-a8e9-4a5d-86e8-a09f4dc9f857" providerId="ADAL" clId="{D7ACF2D4-8BB3-42AF-BE66-035C9E567AB0}" dt="2025-05-26T03:32:17.875" v="4784" actId="1035"/>
          <ac:spMkLst>
            <pc:docMk/>
            <pc:sldMk cId="3098813717" sldId="267"/>
            <ac:spMk id="20" creationId="{46EA4B10-3221-6F59-EE58-201F98D2317A}"/>
          </ac:spMkLst>
        </pc:spChg>
        <pc:spChg chg="add mod">
          <ac:chgData name="YANG, Zhihe" userId="c651ef09-a8e9-4a5d-86e8-a09f4dc9f857" providerId="ADAL" clId="{D7ACF2D4-8BB3-42AF-BE66-035C9E567AB0}" dt="2025-05-26T03:32:17.875" v="4784" actId="1035"/>
          <ac:spMkLst>
            <pc:docMk/>
            <pc:sldMk cId="3098813717" sldId="267"/>
            <ac:spMk id="21" creationId="{2DDD657B-ACB9-C61A-49D6-2DEA8F308316}"/>
          </ac:spMkLst>
        </pc:spChg>
        <pc:spChg chg="add mod">
          <ac:chgData name="YANG, Zhihe" userId="c651ef09-a8e9-4a5d-86e8-a09f4dc9f857" providerId="ADAL" clId="{D7ACF2D4-8BB3-42AF-BE66-035C9E567AB0}" dt="2025-05-26T03:32:17.875" v="4784" actId="1035"/>
          <ac:spMkLst>
            <pc:docMk/>
            <pc:sldMk cId="3098813717" sldId="267"/>
            <ac:spMk id="22" creationId="{B4ECDA5D-162B-E3A7-A0A7-3D0DDF77DF2A}"/>
          </ac:spMkLst>
        </pc:spChg>
        <pc:spChg chg="add mod">
          <ac:chgData name="YANG, Zhihe" userId="c651ef09-a8e9-4a5d-86e8-a09f4dc9f857" providerId="ADAL" clId="{D7ACF2D4-8BB3-42AF-BE66-035C9E567AB0}" dt="2025-05-26T03:32:17.875" v="4784" actId="1035"/>
          <ac:spMkLst>
            <pc:docMk/>
            <pc:sldMk cId="3098813717" sldId="267"/>
            <ac:spMk id="23" creationId="{B2CFB1BC-6734-26C1-2D46-E76AD093D090}"/>
          </ac:spMkLst>
        </pc:spChg>
        <pc:spChg chg="add mod">
          <ac:chgData name="YANG, Zhihe" userId="c651ef09-a8e9-4a5d-86e8-a09f4dc9f857" providerId="ADAL" clId="{D7ACF2D4-8BB3-42AF-BE66-035C9E567AB0}" dt="2025-05-26T03:32:17.875" v="4784" actId="1035"/>
          <ac:spMkLst>
            <pc:docMk/>
            <pc:sldMk cId="3098813717" sldId="267"/>
            <ac:spMk id="24" creationId="{5106EA8C-5F15-9D0E-1534-BAB84FD12869}"/>
          </ac:spMkLst>
        </pc:spChg>
      </pc:sldChg>
      <pc:sldChg chg="addSp delSp modSp add mod modTransition">
        <pc:chgData name="YANG, Zhihe" userId="c651ef09-a8e9-4a5d-86e8-a09f4dc9f857" providerId="ADAL" clId="{D7ACF2D4-8BB3-42AF-BE66-035C9E567AB0}" dt="2025-05-26T04:38:40.028" v="5605" actId="1036"/>
        <pc:sldMkLst>
          <pc:docMk/>
          <pc:sldMk cId="202075305" sldId="268"/>
        </pc:sldMkLst>
        <pc:spChg chg="mod">
          <ac:chgData name="YANG, Zhihe" userId="c651ef09-a8e9-4a5d-86e8-a09f4dc9f857" providerId="ADAL" clId="{D7ACF2D4-8BB3-42AF-BE66-035C9E567AB0}" dt="2025-05-25T10:15:01.344" v="3828" actId="20577"/>
          <ac:spMkLst>
            <pc:docMk/>
            <pc:sldMk cId="202075305" sldId="268"/>
            <ac:spMk id="15" creationId="{3EB59CAE-7751-F62C-2CB8-EFB0C59E6ADD}"/>
          </ac:spMkLst>
        </pc:spChg>
        <pc:spChg chg="add mod">
          <ac:chgData name="YANG, Zhihe" userId="c651ef09-a8e9-4a5d-86e8-a09f4dc9f857" providerId="ADAL" clId="{D7ACF2D4-8BB3-42AF-BE66-035C9E567AB0}" dt="2025-05-26T04:23:15.549" v="5100" actId="1038"/>
          <ac:spMkLst>
            <pc:docMk/>
            <pc:sldMk cId="202075305" sldId="268"/>
            <ac:spMk id="32" creationId="{A6A2BA04-D7F4-90C4-2E08-CE4E0D661F86}"/>
          </ac:spMkLst>
        </pc:spChg>
        <pc:spChg chg="add mod">
          <ac:chgData name="YANG, Zhihe" userId="c651ef09-a8e9-4a5d-86e8-a09f4dc9f857" providerId="ADAL" clId="{D7ACF2D4-8BB3-42AF-BE66-035C9E567AB0}" dt="2025-05-26T04:36:42.796" v="5576" actId="113"/>
          <ac:spMkLst>
            <pc:docMk/>
            <pc:sldMk cId="202075305" sldId="268"/>
            <ac:spMk id="33" creationId="{54992FF3-23DA-78D1-0DDE-8914D64E0EE3}"/>
          </ac:spMkLst>
        </pc:spChg>
        <pc:picChg chg="add mod">
          <ac:chgData name="YANG, Zhihe" userId="c651ef09-a8e9-4a5d-86e8-a09f4dc9f857" providerId="ADAL" clId="{D7ACF2D4-8BB3-42AF-BE66-035C9E567AB0}" dt="2025-05-26T04:27:58.368" v="5323" actId="1035"/>
          <ac:picMkLst>
            <pc:docMk/>
            <pc:sldMk cId="202075305" sldId="268"/>
            <ac:picMk id="18" creationId="{96115EBC-6125-7AB5-5832-34D31E045DA1}"/>
          </ac:picMkLst>
        </pc:picChg>
      </pc:sldChg>
      <pc:sldChg chg="addSp modSp add mod modTransition modAnim">
        <pc:chgData name="YANG, Zhihe" userId="c651ef09-a8e9-4a5d-86e8-a09f4dc9f857" providerId="ADAL" clId="{D7ACF2D4-8BB3-42AF-BE66-035C9E567AB0}" dt="2025-05-26T11:53:03.927" v="6537"/>
        <pc:sldMkLst>
          <pc:docMk/>
          <pc:sldMk cId="1815384744" sldId="269"/>
        </pc:sldMkLst>
        <pc:spChg chg="add mod">
          <ac:chgData name="YANG, Zhihe" userId="c651ef09-a8e9-4a5d-86e8-a09f4dc9f857" providerId="ADAL" clId="{D7ACF2D4-8BB3-42AF-BE66-035C9E567AB0}" dt="2025-05-26T04:43:52.811" v="5746" actId="1035"/>
          <ac:spMkLst>
            <pc:docMk/>
            <pc:sldMk cId="1815384744" sldId="269"/>
            <ac:spMk id="4" creationId="{A9219FD2-2EC0-4F34-2F48-507B134D08CF}"/>
          </ac:spMkLst>
        </pc:spChg>
        <pc:spChg chg="mod">
          <ac:chgData name="YANG, Zhihe" userId="c651ef09-a8e9-4a5d-86e8-a09f4dc9f857" providerId="ADAL" clId="{D7ACF2D4-8BB3-42AF-BE66-035C9E567AB0}" dt="2025-05-25T10:15:17.243" v="3858" actId="20577"/>
          <ac:spMkLst>
            <pc:docMk/>
            <pc:sldMk cId="1815384744" sldId="269"/>
            <ac:spMk id="15" creationId="{A0353AAF-C039-01D2-D50F-DF6B0EF11D80}"/>
          </ac:spMkLst>
        </pc:spChg>
        <pc:picChg chg="add mod">
          <ac:chgData name="YANG, Zhihe" userId="c651ef09-a8e9-4a5d-86e8-a09f4dc9f857" providerId="ADAL" clId="{D7ACF2D4-8BB3-42AF-BE66-035C9E567AB0}" dt="2025-05-26T04:39:02.392" v="5621" actId="1037"/>
          <ac:picMkLst>
            <pc:docMk/>
            <pc:sldMk cId="1815384744" sldId="269"/>
            <ac:picMk id="2" creationId="{06079A5C-F121-8262-770A-4563300DF64E}"/>
          </ac:picMkLst>
        </pc:picChg>
      </pc:sldChg>
      <pc:sldChg chg="add del">
        <pc:chgData name="YANG, Zhihe" userId="c651ef09-a8e9-4a5d-86e8-a09f4dc9f857" providerId="ADAL" clId="{D7ACF2D4-8BB3-42AF-BE66-035C9E567AB0}" dt="2025-05-25T10:34:59.992" v="3916" actId="47"/>
        <pc:sldMkLst>
          <pc:docMk/>
          <pc:sldMk cId="2486603928" sldId="270"/>
        </pc:sldMkLst>
      </pc:sldChg>
      <pc:sldChg chg="addSp delSp modSp add mod modTransition modAnim">
        <pc:chgData name="YANG, Zhihe" userId="c651ef09-a8e9-4a5d-86e8-a09f4dc9f857" providerId="ADAL" clId="{D7ACF2D4-8BB3-42AF-BE66-035C9E567AB0}" dt="2025-05-26T12:03:00.891" v="6574" actId="20577"/>
        <pc:sldMkLst>
          <pc:docMk/>
          <pc:sldMk cId="2992378008" sldId="271"/>
        </pc:sldMkLst>
      </pc:sldChg>
      <pc:sldChg chg="addSp modSp add mod modTransition">
        <pc:chgData name="YANG, Zhihe" userId="c651ef09-a8e9-4a5d-86e8-a09f4dc9f857" providerId="ADAL" clId="{D7ACF2D4-8BB3-42AF-BE66-035C9E567AB0}" dt="2025-05-26T03:07:34.680" v="3928"/>
        <pc:sldMkLst>
          <pc:docMk/>
          <pc:sldMk cId="2464629034" sldId="272"/>
        </pc:sldMkLst>
        <pc:spChg chg="add mod">
          <ac:chgData name="YANG, Zhihe" userId="c651ef09-a8e9-4a5d-86e8-a09f4dc9f857" providerId="ADAL" clId="{D7ACF2D4-8BB3-42AF-BE66-035C9E567AB0}" dt="2025-05-25T10:36:17.600" v="3917" actId="20577"/>
          <ac:spMkLst>
            <pc:docMk/>
            <pc:sldMk cId="2464629034" sldId="272"/>
            <ac:spMk id="2" creationId="{53F4B621-F83F-EF4D-19E9-A7C6D1356583}"/>
          </ac:spMkLst>
        </pc:spChg>
        <pc:spChg chg="mod">
          <ac:chgData name="YANG, Zhihe" userId="c651ef09-a8e9-4a5d-86e8-a09f4dc9f857" providerId="ADAL" clId="{D7ACF2D4-8BB3-42AF-BE66-035C9E567AB0}" dt="2025-05-25T08:13:59.253" v="3155" actId="20577"/>
          <ac:spMkLst>
            <pc:docMk/>
            <pc:sldMk cId="2464629034" sldId="272"/>
            <ac:spMk id="15" creationId="{733A5336-95F7-214B-222A-FA7254DECF3A}"/>
          </ac:spMkLst>
        </pc:spChg>
        <pc:picChg chg="add mod">
          <ac:chgData name="YANG, Zhihe" userId="c651ef09-a8e9-4a5d-86e8-a09f4dc9f857" providerId="ADAL" clId="{D7ACF2D4-8BB3-42AF-BE66-035C9E567AB0}" dt="2025-05-25T08:21:59.599" v="3365" actId="1076"/>
          <ac:picMkLst>
            <pc:docMk/>
            <pc:sldMk cId="2464629034" sldId="272"/>
            <ac:picMk id="4" creationId="{D5DBD96C-D7F8-CBEA-84CB-1EAD3B37AC8B}"/>
          </ac:picMkLst>
        </pc:picChg>
      </pc:sldChg>
      <pc:sldChg chg="addSp delSp modSp add del mod modTransition">
        <pc:chgData name="YANG, Zhihe" userId="c651ef09-a8e9-4a5d-86e8-a09f4dc9f857" providerId="ADAL" clId="{D7ACF2D4-8BB3-42AF-BE66-035C9E567AB0}" dt="2025-05-26T05:16:48.258" v="6510" actId="47"/>
        <pc:sldMkLst>
          <pc:docMk/>
          <pc:sldMk cId="3168445171" sldId="273"/>
        </pc:sldMkLst>
      </pc:sldChg>
      <pc:sldChg chg="addSp delSp modSp add mod modAnim">
        <pc:chgData name="YANG, Zhihe" userId="c651ef09-a8e9-4a5d-86e8-a09f4dc9f857" providerId="ADAL" clId="{D7ACF2D4-8BB3-42AF-BE66-035C9E567AB0}" dt="2025-05-26T11:59:39.800" v="6568"/>
        <pc:sldMkLst>
          <pc:docMk/>
          <pc:sldMk cId="2225842051" sldId="274"/>
        </pc:sldMkLst>
      </pc:sldChg>
      <pc:sldMasterChg chg="modSp modSldLayout">
        <pc:chgData name="YANG, Zhihe" userId="c651ef09-a8e9-4a5d-86e8-a09f4dc9f857" providerId="ADAL" clId="{D7ACF2D4-8BB3-42AF-BE66-035C9E567AB0}" dt="2025-05-23T09:30:34.874" v="1"/>
        <pc:sldMasterMkLst>
          <pc:docMk/>
          <pc:sldMasterMk cId="194201762" sldId="2147483648"/>
        </pc:sldMasterMkLst>
        <pc:sldLayoutChg chg="modSp">
          <pc:chgData name="YANG, Zhihe" userId="c651ef09-a8e9-4a5d-86e8-a09f4dc9f857" providerId="ADAL" clId="{D7ACF2D4-8BB3-42AF-BE66-035C9E567AB0}" dt="2025-05-23T09:30:34.874" v="1"/>
          <pc:sldLayoutMkLst>
            <pc:docMk/>
            <pc:sldMasterMk cId="194201762" sldId="2147483648"/>
            <pc:sldLayoutMk cId="2784354044" sldId="2147483649"/>
          </pc:sldLayoutMkLst>
        </pc:sldLayoutChg>
        <pc:sldLayoutChg chg="modSp">
          <pc:chgData name="YANG, Zhihe" userId="c651ef09-a8e9-4a5d-86e8-a09f4dc9f857" providerId="ADAL" clId="{D7ACF2D4-8BB3-42AF-BE66-035C9E567AB0}" dt="2025-05-23T09:30:34.874" v="1"/>
          <pc:sldLayoutMkLst>
            <pc:docMk/>
            <pc:sldMasterMk cId="194201762" sldId="2147483648"/>
            <pc:sldLayoutMk cId="3739381010" sldId="2147483651"/>
          </pc:sldLayoutMkLst>
        </pc:sldLayoutChg>
        <pc:sldLayoutChg chg="modSp">
          <pc:chgData name="YANG, Zhihe" userId="c651ef09-a8e9-4a5d-86e8-a09f4dc9f857" providerId="ADAL" clId="{D7ACF2D4-8BB3-42AF-BE66-035C9E567AB0}" dt="2025-05-23T09:30:34.874" v="1"/>
          <pc:sldLayoutMkLst>
            <pc:docMk/>
            <pc:sldMasterMk cId="194201762" sldId="2147483648"/>
            <pc:sldLayoutMk cId="357528083" sldId="2147483652"/>
          </pc:sldLayoutMkLst>
        </pc:sldLayoutChg>
        <pc:sldLayoutChg chg="modSp">
          <pc:chgData name="YANG, Zhihe" userId="c651ef09-a8e9-4a5d-86e8-a09f4dc9f857" providerId="ADAL" clId="{D7ACF2D4-8BB3-42AF-BE66-035C9E567AB0}" dt="2025-05-23T09:30:34.874" v="1"/>
          <pc:sldLayoutMkLst>
            <pc:docMk/>
            <pc:sldMasterMk cId="194201762" sldId="2147483648"/>
            <pc:sldLayoutMk cId="24957015" sldId="2147483653"/>
          </pc:sldLayoutMkLst>
        </pc:sldLayoutChg>
        <pc:sldLayoutChg chg="modSp">
          <pc:chgData name="YANG, Zhihe" userId="c651ef09-a8e9-4a5d-86e8-a09f4dc9f857" providerId="ADAL" clId="{D7ACF2D4-8BB3-42AF-BE66-035C9E567AB0}" dt="2025-05-23T09:30:34.874" v="1"/>
          <pc:sldLayoutMkLst>
            <pc:docMk/>
            <pc:sldMasterMk cId="194201762" sldId="2147483648"/>
            <pc:sldLayoutMk cId="3672684923" sldId="2147483656"/>
          </pc:sldLayoutMkLst>
        </pc:sldLayoutChg>
        <pc:sldLayoutChg chg="modSp">
          <pc:chgData name="YANG, Zhihe" userId="c651ef09-a8e9-4a5d-86e8-a09f4dc9f857" providerId="ADAL" clId="{D7ACF2D4-8BB3-42AF-BE66-035C9E567AB0}" dt="2025-05-23T09:30:34.874" v="1"/>
          <pc:sldLayoutMkLst>
            <pc:docMk/>
            <pc:sldMasterMk cId="194201762" sldId="2147483648"/>
            <pc:sldLayoutMk cId="2509259173" sldId="2147483657"/>
          </pc:sldLayoutMkLst>
        </pc:sldLayoutChg>
        <pc:sldLayoutChg chg="modSp">
          <pc:chgData name="YANG, Zhihe" userId="c651ef09-a8e9-4a5d-86e8-a09f4dc9f857" providerId="ADAL" clId="{D7ACF2D4-8BB3-42AF-BE66-035C9E567AB0}" dt="2025-05-23T09:30:34.874" v="1"/>
          <pc:sldLayoutMkLst>
            <pc:docMk/>
            <pc:sldMasterMk cId="194201762" sldId="2147483648"/>
            <pc:sldLayoutMk cId="1085518104" sldId="2147483659"/>
          </pc:sldLayoutMkLst>
        </pc:sldLayoutChg>
      </pc:sldMasterChg>
    </pc:docChg>
  </pc:docChgLst>
  <pc:docChgLst>
    <pc:chgData name="YANG, Zhihe" userId="c651ef09-a8e9-4a5d-86e8-a09f4dc9f857" providerId="ADAL" clId="{A33A1AE0-3647-E440-B890-C4481C547152}"/>
    <pc:docChg chg="undo custSel modSld">
      <pc:chgData name="YANG, Zhihe" userId="c651ef09-a8e9-4a5d-86e8-a09f4dc9f857" providerId="ADAL" clId="{A33A1AE0-3647-E440-B890-C4481C547152}" dt="2025-05-26T06:58:38.683" v="119"/>
      <pc:docMkLst>
        <pc:docMk/>
      </pc:docMkLst>
      <pc:sldChg chg="modAnim">
        <pc:chgData name="YANG, Zhihe" userId="c651ef09-a8e9-4a5d-86e8-a09f4dc9f857" providerId="ADAL" clId="{A33A1AE0-3647-E440-B890-C4481C547152}" dt="2025-05-26T06:46:57.543" v="13"/>
        <pc:sldMkLst>
          <pc:docMk/>
          <pc:sldMk cId="3098813717" sldId="267"/>
        </pc:sldMkLst>
      </pc:sldChg>
      <pc:sldChg chg="addSp modSp mod modAnim">
        <pc:chgData name="YANG, Zhihe" userId="c651ef09-a8e9-4a5d-86e8-a09f4dc9f857" providerId="ADAL" clId="{A33A1AE0-3647-E440-B890-C4481C547152}" dt="2025-05-26T06:51:55.863" v="84"/>
        <pc:sldMkLst>
          <pc:docMk/>
          <pc:sldMk cId="202075305" sldId="268"/>
        </pc:sldMkLst>
      </pc:sldChg>
      <pc:sldChg chg="addSp modSp mod modAnim">
        <pc:chgData name="YANG, Zhihe" userId="c651ef09-a8e9-4a5d-86e8-a09f4dc9f857" providerId="ADAL" clId="{A33A1AE0-3647-E440-B890-C4481C547152}" dt="2025-05-26T06:53:40.549" v="103"/>
        <pc:sldMkLst>
          <pc:docMk/>
          <pc:sldMk cId="1815384744" sldId="269"/>
        </pc:sldMkLst>
        <pc:spChg chg="add mod">
          <ac:chgData name="YANG, Zhihe" userId="c651ef09-a8e9-4a5d-86e8-a09f4dc9f857" providerId="ADAL" clId="{A33A1AE0-3647-E440-B890-C4481C547152}" dt="2025-05-26T06:53:27.861" v="101" actId="1076"/>
          <ac:spMkLst>
            <pc:docMk/>
            <pc:sldMk cId="1815384744" sldId="269"/>
            <ac:spMk id="3" creationId="{BF4A1A05-4262-2901-AC78-C0D8378C9593}"/>
          </ac:spMkLst>
        </pc:spChg>
        <pc:spChg chg="mod">
          <ac:chgData name="YANG, Zhihe" userId="c651ef09-a8e9-4a5d-86e8-a09f4dc9f857" providerId="ADAL" clId="{A33A1AE0-3647-E440-B890-C4481C547152}" dt="2025-05-26T06:53:22.227" v="100" actId="1036"/>
          <ac:spMkLst>
            <pc:docMk/>
            <pc:sldMk cId="1815384744" sldId="269"/>
            <ac:spMk id="4" creationId="{A9219FD2-2EC0-4F34-2F48-507B134D08CF}"/>
          </ac:spMkLst>
        </pc:spChg>
      </pc:sldChg>
      <pc:sldChg chg="modAnim">
        <pc:chgData name="YANG, Zhihe" userId="c651ef09-a8e9-4a5d-86e8-a09f4dc9f857" providerId="ADAL" clId="{A33A1AE0-3647-E440-B890-C4481C547152}" dt="2025-05-26T06:58:38.683" v="119"/>
        <pc:sldMkLst>
          <pc:docMk/>
          <pc:sldMk cId="2992378008" sldId="271"/>
        </pc:sldMkLst>
      </pc:sldChg>
    </pc:docChg>
  </pc:docChgLst>
  <pc:docChgLst>
    <pc:chgData name="YANG, Zhihe" userId="c651ef09-a8e9-4a5d-86e8-a09f4dc9f857" providerId="ADAL" clId="{11138779-7B80-4E19-A2AA-722704EA79F7}"/>
    <pc:docChg chg="undo custSel addSld delSld modSld">
      <pc:chgData name="YANG, Zhihe" userId="c651ef09-a8e9-4a5d-86e8-a09f4dc9f857" providerId="ADAL" clId="{11138779-7B80-4E19-A2AA-722704EA79F7}" dt="2025-05-28T08:03:44.994" v="2427" actId="1036"/>
      <pc:docMkLst>
        <pc:docMk/>
      </pc:docMkLst>
      <pc:sldChg chg="addSp delSp modSp mod delAnim modAnim">
        <pc:chgData name="YANG, Zhihe" userId="c651ef09-a8e9-4a5d-86e8-a09f4dc9f857" providerId="ADAL" clId="{11138779-7B80-4E19-A2AA-722704EA79F7}" dt="2025-05-28T06:10:53.147" v="2080" actId="14100"/>
        <pc:sldMkLst>
          <pc:docMk/>
          <pc:sldMk cId="3297488248" sldId="257"/>
        </pc:sldMkLst>
        <pc:spChg chg="mod">
          <ac:chgData name="YANG, Zhihe" userId="c651ef09-a8e9-4a5d-86e8-a09f4dc9f857" providerId="ADAL" clId="{11138779-7B80-4E19-A2AA-722704EA79F7}" dt="2025-05-28T06:10:44.008" v="2077" actId="1036"/>
          <ac:spMkLst>
            <pc:docMk/>
            <pc:sldMk cId="3297488248" sldId="257"/>
            <ac:spMk id="19" creationId="{F217E4EB-15E6-FBBE-3600-0A2BE1093092}"/>
          </ac:spMkLst>
        </pc:spChg>
        <pc:spChg chg="mod">
          <ac:chgData name="YANG, Zhihe" userId="c651ef09-a8e9-4a5d-86e8-a09f4dc9f857" providerId="ADAL" clId="{11138779-7B80-4E19-A2AA-722704EA79F7}" dt="2025-05-28T06:10:44.008" v="2077" actId="1036"/>
          <ac:spMkLst>
            <pc:docMk/>
            <pc:sldMk cId="3297488248" sldId="257"/>
            <ac:spMk id="20" creationId="{180AA5F0-7891-3F26-7F9D-5CA2BF4C425E}"/>
          </ac:spMkLst>
        </pc:spChg>
        <pc:spChg chg="mod">
          <ac:chgData name="YANG, Zhihe" userId="c651ef09-a8e9-4a5d-86e8-a09f4dc9f857" providerId="ADAL" clId="{11138779-7B80-4E19-A2AA-722704EA79F7}" dt="2025-05-28T06:10:44.008" v="2077" actId="1036"/>
          <ac:spMkLst>
            <pc:docMk/>
            <pc:sldMk cId="3297488248" sldId="257"/>
            <ac:spMk id="22" creationId="{4969F316-6FB0-F8E9-93E1-95EA0B9AAB69}"/>
          </ac:spMkLst>
        </pc:spChg>
        <pc:spChg chg="mod">
          <ac:chgData name="YANG, Zhihe" userId="c651ef09-a8e9-4a5d-86e8-a09f4dc9f857" providerId="ADAL" clId="{11138779-7B80-4E19-A2AA-722704EA79F7}" dt="2025-05-28T06:10:44.008" v="2077" actId="1036"/>
          <ac:spMkLst>
            <pc:docMk/>
            <pc:sldMk cId="3297488248" sldId="257"/>
            <ac:spMk id="23" creationId="{5F3278B2-6F93-E3C1-7FDC-F5C5007E7C3C}"/>
          </ac:spMkLst>
        </pc:spChg>
        <pc:spChg chg="mod">
          <ac:chgData name="YANG, Zhihe" userId="c651ef09-a8e9-4a5d-86e8-a09f4dc9f857" providerId="ADAL" clId="{11138779-7B80-4E19-A2AA-722704EA79F7}" dt="2025-05-28T06:10:44.008" v="2077" actId="1036"/>
          <ac:spMkLst>
            <pc:docMk/>
            <pc:sldMk cId="3297488248" sldId="257"/>
            <ac:spMk id="24" creationId="{3C593785-1F5C-BE55-5203-94A6673381E5}"/>
          </ac:spMkLst>
        </pc:spChg>
        <pc:spChg chg="add mod">
          <ac:chgData name="YANG, Zhihe" userId="c651ef09-a8e9-4a5d-86e8-a09f4dc9f857" providerId="ADAL" clId="{11138779-7B80-4E19-A2AA-722704EA79F7}" dt="2025-05-28T05:02:42.144" v="704" actId="1037"/>
          <ac:spMkLst>
            <pc:docMk/>
            <pc:sldMk cId="3297488248" sldId="257"/>
            <ac:spMk id="30" creationId="{92A789E4-FDB4-36AE-0211-D6FC5E30F95B}"/>
          </ac:spMkLst>
        </pc:spChg>
        <pc:picChg chg="mod">
          <ac:chgData name="YANG, Zhihe" userId="c651ef09-a8e9-4a5d-86e8-a09f4dc9f857" providerId="ADAL" clId="{11138779-7B80-4E19-A2AA-722704EA79F7}" dt="2025-05-28T06:10:44.008" v="2077" actId="1036"/>
          <ac:picMkLst>
            <pc:docMk/>
            <pc:sldMk cId="3297488248" sldId="257"/>
            <ac:picMk id="13" creationId="{82210ED3-8040-49FD-A5DB-894A0FB55DB0}"/>
          </ac:picMkLst>
        </pc:picChg>
        <pc:picChg chg="mod">
          <ac:chgData name="YANG, Zhihe" userId="c651ef09-a8e9-4a5d-86e8-a09f4dc9f857" providerId="ADAL" clId="{11138779-7B80-4E19-A2AA-722704EA79F7}" dt="2025-05-28T06:10:44.008" v="2077" actId="1036"/>
          <ac:picMkLst>
            <pc:docMk/>
            <pc:sldMk cId="3297488248" sldId="257"/>
            <ac:picMk id="14" creationId="{1C9B14BA-D9F7-EEC8-03CF-EC9937A8B319}"/>
          </ac:picMkLst>
        </pc:picChg>
        <pc:cxnChg chg="mod">
          <ac:chgData name="YANG, Zhihe" userId="c651ef09-a8e9-4a5d-86e8-a09f4dc9f857" providerId="ADAL" clId="{11138779-7B80-4E19-A2AA-722704EA79F7}" dt="2025-05-28T06:10:53.147" v="2080" actId="14100"/>
          <ac:cxnSpMkLst>
            <pc:docMk/>
            <pc:sldMk cId="3297488248" sldId="257"/>
            <ac:cxnSpMk id="25" creationId="{1E9AA059-8698-73AA-D987-C911BEEEC9BA}"/>
          </ac:cxnSpMkLst>
        </pc:cxnChg>
        <pc:cxnChg chg="mod">
          <ac:chgData name="YANG, Zhihe" userId="c651ef09-a8e9-4a5d-86e8-a09f4dc9f857" providerId="ADAL" clId="{11138779-7B80-4E19-A2AA-722704EA79F7}" dt="2025-05-28T06:10:50.642" v="2079" actId="14100"/>
          <ac:cxnSpMkLst>
            <pc:docMk/>
            <pc:sldMk cId="3297488248" sldId="257"/>
            <ac:cxnSpMk id="28" creationId="{297C56EF-A813-C07F-9178-603416DCD359}"/>
          </ac:cxnSpMkLst>
        </pc:cxnChg>
      </pc:sldChg>
      <pc:sldChg chg="addSp delSp modSp mod modAnim">
        <pc:chgData name="YANG, Zhihe" userId="c651ef09-a8e9-4a5d-86e8-a09f4dc9f857" providerId="ADAL" clId="{11138779-7B80-4E19-A2AA-722704EA79F7}" dt="2025-05-28T05:40:28.628" v="1425" actId="20577"/>
        <pc:sldMkLst>
          <pc:docMk/>
          <pc:sldMk cId="733167854" sldId="258"/>
        </pc:sldMkLst>
      </pc:sldChg>
      <pc:sldChg chg="addSp delSp modSp mod modAnim">
        <pc:chgData name="YANG, Zhihe" userId="c651ef09-a8e9-4a5d-86e8-a09f4dc9f857" providerId="ADAL" clId="{11138779-7B80-4E19-A2AA-722704EA79F7}" dt="2025-05-28T06:00:11.123" v="2039"/>
        <pc:sldMkLst>
          <pc:docMk/>
          <pc:sldMk cId="1852721530" sldId="261"/>
        </pc:sldMkLst>
        <pc:spChg chg="add mod">
          <ac:chgData name="YANG, Zhihe" userId="c651ef09-a8e9-4a5d-86e8-a09f4dc9f857" providerId="ADAL" clId="{11138779-7B80-4E19-A2AA-722704EA79F7}" dt="2025-05-28T05:58:45.010" v="2032" actId="207"/>
          <ac:spMkLst>
            <pc:docMk/>
            <pc:sldMk cId="1852721530" sldId="261"/>
            <ac:spMk id="21" creationId="{B8EFB9D5-EF01-7973-CC16-1E8C061BA281}"/>
          </ac:spMkLst>
        </pc:spChg>
        <pc:spChg chg="mod">
          <ac:chgData name="YANG, Zhihe" userId="c651ef09-a8e9-4a5d-86e8-a09f4dc9f857" providerId="ADAL" clId="{11138779-7B80-4E19-A2AA-722704EA79F7}" dt="2025-05-28T05:01:46.169" v="648" actId="1036"/>
          <ac:spMkLst>
            <pc:docMk/>
            <pc:sldMk cId="1852721530" sldId="261"/>
            <ac:spMk id="24" creationId="{E7B21747-BFAE-25D6-72C7-9AF51851179E}"/>
          </ac:spMkLst>
        </pc:spChg>
        <pc:spChg chg="mod">
          <ac:chgData name="YANG, Zhihe" userId="c651ef09-a8e9-4a5d-86e8-a09f4dc9f857" providerId="ADAL" clId="{11138779-7B80-4E19-A2AA-722704EA79F7}" dt="2025-05-28T05:09:21.514" v="807" actId="1035"/>
          <ac:spMkLst>
            <pc:docMk/>
            <pc:sldMk cId="1852721530" sldId="261"/>
            <ac:spMk id="28" creationId="{C5F13836-D3E5-5EE4-8E3D-343BF7809F98}"/>
          </ac:spMkLst>
        </pc:spChg>
        <pc:spChg chg="mod">
          <ac:chgData name="YANG, Zhihe" userId="c651ef09-a8e9-4a5d-86e8-a09f4dc9f857" providerId="ADAL" clId="{11138779-7B80-4E19-A2AA-722704EA79F7}" dt="2025-05-28T05:15:30.302" v="963" actId="1036"/>
          <ac:spMkLst>
            <pc:docMk/>
            <pc:sldMk cId="1852721530" sldId="261"/>
            <ac:spMk id="34" creationId="{2FFC45E7-29B9-43FB-7C37-EF0BCB8DD82E}"/>
          </ac:spMkLst>
        </pc:spChg>
        <pc:spChg chg="mod">
          <ac:chgData name="YANG, Zhihe" userId="c651ef09-a8e9-4a5d-86e8-a09f4dc9f857" providerId="ADAL" clId="{11138779-7B80-4E19-A2AA-722704EA79F7}" dt="2025-05-28T05:15:30.302" v="963" actId="1036"/>
          <ac:spMkLst>
            <pc:docMk/>
            <pc:sldMk cId="1852721530" sldId="261"/>
            <ac:spMk id="42" creationId="{02927D45-C3CD-DF68-63F4-7ED0269B07E1}"/>
          </ac:spMkLst>
        </pc:spChg>
        <pc:spChg chg="mod">
          <ac:chgData name="YANG, Zhihe" userId="c651ef09-a8e9-4a5d-86e8-a09f4dc9f857" providerId="ADAL" clId="{11138779-7B80-4E19-A2AA-722704EA79F7}" dt="2025-05-28T05:15:30.302" v="963" actId="1036"/>
          <ac:spMkLst>
            <pc:docMk/>
            <pc:sldMk cId="1852721530" sldId="261"/>
            <ac:spMk id="44" creationId="{D5E2F0C9-312C-44C1-6224-9C10233B4A10}"/>
          </ac:spMkLst>
        </pc:spChg>
        <pc:spChg chg="mod">
          <ac:chgData name="YANG, Zhihe" userId="c651ef09-a8e9-4a5d-86e8-a09f4dc9f857" providerId="ADAL" clId="{11138779-7B80-4E19-A2AA-722704EA79F7}" dt="2025-05-28T05:09:14.582" v="805" actId="1036"/>
          <ac:spMkLst>
            <pc:docMk/>
            <pc:sldMk cId="1852721530" sldId="261"/>
            <ac:spMk id="45" creationId="{DC2578E9-1565-034A-B4BA-E4D387129317}"/>
          </ac:spMkLst>
        </pc:spChg>
        <pc:spChg chg="mod">
          <ac:chgData name="YANG, Zhihe" userId="c651ef09-a8e9-4a5d-86e8-a09f4dc9f857" providerId="ADAL" clId="{11138779-7B80-4E19-A2AA-722704EA79F7}" dt="2025-05-28T05:15:30.302" v="963" actId="1036"/>
          <ac:spMkLst>
            <pc:docMk/>
            <pc:sldMk cId="1852721530" sldId="261"/>
            <ac:spMk id="46" creationId="{03F77A2B-2B21-C95E-547F-B658C2CA07EC}"/>
          </ac:spMkLst>
        </pc:spChg>
        <pc:spChg chg="mod">
          <ac:chgData name="YANG, Zhihe" userId="c651ef09-a8e9-4a5d-86e8-a09f4dc9f857" providerId="ADAL" clId="{11138779-7B80-4E19-A2AA-722704EA79F7}" dt="2025-05-28T05:15:30.302" v="963" actId="1036"/>
          <ac:spMkLst>
            <pc:docMk/>
            <pc:sldMk cId="1852721530" sldId="261"/>
            <ac:spMk id="51" creationId="{2A52CD8C-8FC6-4AF4-FED2-44E9F13BEFDB}"/>
          </ac:spMkLst>
        </pc:spChg>
        <pc:picChg chg="mod ord">
          <ac:chgData name="YANG, Zhihe" userId="c651ef09-a8e9-4a5d-86e8-a09f4dc9f857" providerId="ADAL" clId="{11138779-7B80-4E19-A2AA-722704EA79F7}" dt="2025-05-28T05:15:22.092" v="933" actId="1076"/>
          <ac:picMkLst>
            <pc:docMk/>
            <pc:sldMk cId="1852721530" sldId="261"/>
            <ac:picMk id="20" creationId="{CF75DD0A-F924-3FCE-1EF7-0FD3F2872378}"/>
          </ac:picMkLst>
        </pc:picChg>
        <pc:cxnChg chg="mod">
          <ac:chgData name="YANG, Zhihe" userId="c651ef09-a8e9-4a5d-86e8-a09f4dc9f857" providerId="ADAL" clId="{11138779-7B80-4E19-A2AA-722704EA79F7}" dt="2025-05-28T05:15:30.302" v="963" actId="1036"/>
          <ac:cxnSpMkLst>
            <pc:docMk/>
            <pc:sldMk cId="1852721530" sldId="261"/>
            <ac:cxnSpMk id="29" creationId="{C0BACCA2-6950-0B95-F34D-379B6BD32BBF}"/>
          </ac:cxnSpMkLst>
        </pc:cxnChg>
        <pc:cxnChg chg="mod">
          <ac:chgData name="YANG, Zhihe" userId="c651ef09-a8e9-4a5d-86e8-a09f4dc9f857" providerId="ADAL" clId="{11138779-7B80-4E19-A2AA-722704EA79F7}" dt="2025-05-28T05:15:30.302" v="963" actId="1036"/>
          <ac:cxnSpMkLst>
            <pc:docMk/>
            <pc:sldMk cId="1852721530" sldId="261"/>
            <ac:cxnSpMk id="31" creationId="{A1CA346D-47C7-5DBD-585E-2CA029260393}"/>
          </ac:cxnSpMkLst>
        </pc:cxnChg>
        <pc:cxnChg chg="mod">
          <ac:chgData name="YANG, Zhihe" userId="c651ef09-a8e9-4a5d-86e8-a09f4dc9f857" providerId="ADAL" clId="{11138779-7B80-4E19-A2AA-722704EA79F7}" dt="2025-05-28T05:15:30.302" v="963" actId="1036"/>
          <ac:cxnSpMkLst>
            <pc:docMk/>
            <pc:sldMk cId="1852721530" sldId="261"/>
            <ac:cxnSpMk id="43" creationId="{58942EB6-107A-0C2A-62F3-94DE37F014B5}"/>
          </ac:cxnSpMkLst>
        </pc:cxnChg>
      </pc:sldChg>
      <pc:sldChg chg="modSp modAnim">
        <pc:chgData name="YANG, Zhihe" userId="c651ef09-a8e9-4a5d-86e8-a09f4dc9f857" providerId="ADAL" clId="{11138779-7B80-4E19-A2AA-722704EA79F7}" dt="2025-05-28T05:06:51.691" v="800" actId="20577"/>
        <pc:sldMkLst>
          <pc:docMk/>
          <pc:sldMk cId="2286292944" sldId="262"/>
        </pc:sldMkLst>
        <pc:spChg chg="mod">
          <ac:chgData name="YANG, Zhihe" userId="c651ef09-a8e9-4a5d-86e8-a09f4dc9f857" providerId="ADAL" clId="{11138779-7B80-4E19-A2AA-722704EA79F7}" dt="2025-05-28T05:04:04.944" v="708" actId="20577"/>
          <ac:spMkLst>
            <pc:docMk/>
            <pc:sldMk cId="2286292944" sldId="262"/>
            <ac:spMk id="31" creationId="{5AC115A3-07E1-FCCA-C9B9-DBA0A0D0C3F8}"/>
          </ac:spMkLst>
        </pc:spChg>
        <pc:spChg chg="mod">
          <ac:chgData name="YANG, Zhihe" userId="c651ef09-a8e9-4a5d-86e8-a09f4dc9f857" providerId="ADAL" clId="{11138779-7B80-4E19-A2AA-722704EA79F7}" dt="2025-05-28T05:04:31.394" v="711" actId="20577"/>
          <ac:spMkLst>
            <pc:docMk/>
            <pc:sldMk cId="2286292944" sldId="262"/>
            <ac:spMk id="32" creationId="{3FBD0B0E-F777-93A1-7686-777EB1950F91}"/>
          </ac:spMkLst>
        </pc:spChg>
        <pc:spChg chg="mod">
          <ac:chgData name="YANG, Zhihe" userId="c651ef09-a8e9-4a5d-86e8-a09f4dc9f857" providerId="ADAL" clId="{11138779-7B80-4E19-A2AA-722704EA79F7}" dt="2025-05-28T05:06:51.691" v="800" actId="20577"/>
          <ac:spMkLst>
            <pc:docMk/>
            <pc:sldMk cId="2286292944" sldId="262"/>
            <ac:spMk id="33" creationId="{807337DF-5805-0571-2CA1-89A77AA6EACD}"/>
          </ac:spMkLst>
        </pc:spChg>
      </pc:sldChg>
      <pc:sldChg chg="addSp modSp mod modAnim">
        <pc:chgData name="YANG, Zhihe" userId="c651ef09-a8e9-4a5d-86e8-a09f4dc9f857" providerId="ADAL" clId="{11138779-7B80-4E19-A2AA-722704EA79F7}" dt="2025-05-28T07:53:23.001" v="2215" actId="1037"/>
        <pc:sldMkLst>
          <pc:docMk/>
          <pc:sldMk cId="75696160" sldId="263"/>
        </pc:sldMkLst>
        <pc:spChg chg="mod">
          <ac:chgData name="YANG, Zhihe" userId="c651ef09-a8e9-4a5d-86e8-a09f4dc9f857" providerId="ADAL" clId="{11138779-7B80-4E19-A2AA-722704EA79F7}" dt="2025-05-28T04:57:58.367" v="551" actId="20577"/>
          <ac:spMkLst>
            <pc:docMk/>
            <pc:sldMk cId="75696160" sldId="263"/>
            <ac:spMk id="3" creationId="{ED108230-5EB2-15CD-C296-E7F68A53DC2E}"/>
          </ac:spMkLst>
        </pc:spChg>
        <pc:spChg chg="mod">
          <ac:chgData name="YANG, Zhihe" userId="c651ef09-a8e9-4a5d-86e8-a09f4dc9f857" providerId="ADAL" clId="{11138779-7B80-4E19-A2AA-722704EA79F7}" dt="2025-05-28T07:53:23.001" v="2215" actId="1037"/>
          <ac:spMkLst>
            <pc:docMk/>
            <pc:sldMk cId="75696160" sldId="263"/>
            <ac:spMk id="54" creationId="{762B4E80-E9EF-F20E-949C-BB43D1E164C7}"/>
          </ac:spMkLst>
        </pc:spChg>
        <pc:cxnChg chg="mod">
          <ac:chgData name="YANG, Zhihe" userId="c651ef09-a8e9-4a5d-86e8-a09f4dc9f857" providerId="ADAL" clId="{11138779-7B80-4E19-A2AA-722704EA79F7}" dt="2025-05-28T07:53:01.608" v="2194" actId="14100"/>
          <ac:cxnSpMkLst>
            <pc:docMk/>
            <pc:sldMk cId="75696160" sldId="263"/>
            <ac:cxnSpMk id="56" creationId="{0109A0C9-500E-DD67-F6A0-C430B627DF38}"/>
          </ac:cxnSpMkLst>
        </pc:cxnChg>
      </pc:sldChg>
      <pc:sldChg chg="modSp mod">
        <pc:chgData name="YANG, Zhihe" userId="c651ef09-a8e9-4a5d-86e8-a09f4dc9f857" providerId="ADAL" clId="{11138779-7B80-4E19-A2AA-722704EA79F7}" dt="2025-05-28T06:00:58.449" v="2042" actId="14100"/>
        <pc:sldMkLst>
          <pc:docMk/>
          <pc:sldMk cId="2378162535" sldId="264"/>
        </pc:sldMkLst>
        <pc:spChg chg="mod">
          <ac:chgData name="YANG, Zhihe" userId="c651ef09-a8e9-4a5d-86e8-a09f4dc9f857" providerId="ADAL" clId="{11138779-7B80-4E19-A2AA-722704EA79F7}" dt="2025-05-28T05:18:28.780" v="1015" actId="1037"/>
          <ac:spMkLst>
            <pc:docMk/>
            <pc:sldMk cId="2378162535" sldId="264"/>
            <ac:spMk id="13" creationId="{C269A59B-05AE-BD1E-A9B9-FC93A02D42FB}"/>
          </ac:spMkLst>
        </pc:spChg>
        <pc:spChg chg="mod">
          <ac:chgData name="YANG, Zhihe" userId="c651ef09-a8e9-4a5d-86e8-a09f4dc9f857" providerId="ADAL" clId="{11138779-7B80-4E19-A2AA-722704EA79F7}" dt="2025-05-28T06:00:58.449" v="2042" actId="14100"/>
          <ac:spMkLst>
            <pc:docMk/>
            <pc:sldMk cId="2378162535" sldId="264"/>
            <ac:spMk id="14" creationId="{EA59DF56-1024-92E2-5463-77FC213250B6}"/>
          </ac:spMkLst>
        </pc:spChg>
        <pc:spChg chg="mod">
          <ac:chgData name="YANG, Zhihe" userId="c651ef09-a8e9-4a5d-86e8-a09f4dc9f857" providerId="ADAL" clId="{11138779-7B80-4E19-A2AA-722704EA79F7}" dt="2025-05-28T06:00:49.331" v="2040" actId="20577"/>
          <ac:spMkLst>
            <pc:docMk/>
            <pc:sldMk cId="2378162535" sldId="264"/>
            <ac:spMk id="16" creationId="{2AE437C5-8540-281C-FDFB-F153FE078B55}"/>
          </ac:spMkLst>
        </pc:spChg>
        <pc:spChg chg="mod">
          <ac:chgData name="YANG, Zhihe" userId="c651ef09-a8e9-4a5d-86e8-a09f4dc9f857" providerId="ADAL" clId="{11138779-7B80-4E19-A2AA-722704EA79F7}" dt="2025-05-28T06:00:50.575" v="2041" actId="20577"/>
          <ac:spMkLst>
            <pc:docMk/>
            <pc:sldMk cId="2378162535" sldId="264"/>
            <ac:spMk id="17" creationId="{79726073-1C3D-A49D-9C06-47A01441A33D}"/>
          </ac:spMkLst>
        </pc:spChg>
        <pc:spChg chg="mod">
          <ac:chgData name="YANG, Zhihe" userId="c651ef09-a8e9-4a5d-86e8-a09f4dc9f857" providerId="ADAL" clId="{11138779-7B80-4E19-A2AA-722704EA79F7}" dt="2025-05-28T05:16:31.630" v="986" actId="1036"/>
          <ac:spMkLst>
            <pc:docMk/>
            <pc:sldMk cId="2378162535" sldId="264"/>
            <ac:spMk id="18" creationId="{2BF1A93C-4297-ADBF-227C-4C71B8E38CD0}"/>
          </ac:spMkLst>
        </pc:spChg>
        <pc:spChg chg="mod">
          <ac:chgData name="YANG, Zhihe" userId="c651ef09-a8e9-4a5d-86e8-a09f4dc9f857" providerId="ADAL" clId="{11138779-7B80-4E19-A2AA-722704EA79F7}" dt="2025-05-28T05:16:31.630" v="986" actId="1036"/>
          <ac:spMkLst>
            <pc:docMk/>
            <pc:sldMk cId="2378162535" sldId="264"/>
            <ac:spMk id="65" creationId="{AE48311D-AEE4-A286-CB48-073BF6C48CE6}"/>
          </ac:spMkLst>
        </pc:spChg>
        <pc:spChg chg="mod">
          <ac:chgData name="YANG, Zhihe" userId="c651ef09-a8e9-4a5d-86e8-a09f4dc9f857" providerId="ADAL" clId="{11138779-7B80-4E19-A2AA-722704EA79F7}" dt="2025-05-28T05:16:31.630" v="986" actId="1036"/>
          <ac:spMkLst>
            <pc:docMk/>
            <pc:sldMk cId="2378162535" sldId="264"/>
            <ac:spMk id="72" creationId="{28F83D93-6AB1-13E9-B88F-73451A24BF6B}"/>
          </ac:spMkLst>
        </pc:spChg>
        <pc:spChg chg="mod">
          <ac:chgData name="YANG, Zhihe" userId="c651ef09-a8e9-4a5d-86e8-a09f4dc9f857" providerId="ADAL" clId="{11138779-7B80-4E19-A2AA-722704EA79F7}" dt="2025-05-28T05:16:31.630" v="986" actId="1036"/>
          <ac:spMkLst>
            <pc:docMk/>
            <pc:sldMk cId="2378162535" sldId="264"/>
            <ac:spMk id="83" creationId="{44A39CE1-43FE-3F81-F713-21E7017C4928}"/>
          </ac:spMkLst>
        </pc:spChg>
        <pc:spChg chg="mod">
          <ac:chgData name="YANG, Zhihe" userId="c651ef09-a8e9-4a5d-86e8-a09f4dc9f857" providerId="ADAL" clId="{11138779-7B80-4E19-A2AA-722704EA79F7}" dt="2025-05-28T05:16:31.630" v="986" actId="1036"/>
          <ac:spMkLst>
            <pc:docMk/>
            <pc:sldMk cId="2378162535" sldId="264"/>
            <ac:spMk id="92" creationId="{E0706099-5B03-6DF5-1F9E-A50BED26F55C}"/>
          </ac:spMkLst>
        </pc:spChg>
        <pc:spChg chg="mod">
          <ac:chgData name="YANG, Zhihe" userId="c651ef09-a8e9-4a5d-86e8-a09f4dc9f857" providerId="ADAL" clId="{11138779-7B80-4E19-A2AA-722704EA79F7}" dt="2025-05-28T05:16:31.630" v="986" actId="1036"/>
          <ac:spMkLst>
            <pc:docMk/>
            <pc:sldMk cId="2378162535" sldId="264"/>
            <ac:spMk id="103" creationId="{E9F45B6A-FAF5-DC8D-C91D-1253F5D25E02}"/>
          </ac:spMkLst>
        </pc:spChg>
        <pc:spChg chg="mod">
          <ac:chgData name="YANG, Zhihe" userId="c651ef09-a8e9-4a5d-86e8-a09f4dc9f857" providerId="ADAL" clId="{11138779-7B80-4E19-A2AA-722704EA79F7}" dt="2025-05-28T05:16:31.630" v="986" actId="1036"/>
          <ac:spMkLst>
            <pc:docMk/>
            <pc:sldMk cId="2378162535" sldId="264"/>
            <ac:spMk id="104" creationId="{92C95B5C-4A8E-A69F-5D6A-1D141BCA66CC}"/>
          </ac:spMkLst>
        </pc:spChg>
        <pc:spChg chg="mod">
          <ac:chgData name="YANG, Zhihe" userId="c651ef09-a8e9-4a5d-86e8-a09f4dc9f857" providerId="ADAL" clId="{11138779-7B80-4E19-A2AA-722704EA79F7}" dt="2025-05-28T05:16:31.630" v="986" actId="1036"/>
          <ac:spMkLst>
            <pc:docMk/>
            <pc:sldMk cId="2378162535" sldId="264"/>
            <ac:spMk id="113" creationId="{10D13795-D818-7BB0-9492-45A3B4446909}"/>
          </ac:spMkLst>
        </pc:spChg>
        <pc:spChg chg="mod">
          <ac:chgData name="YANG, Zhihe" userId="c651ef09-a8e9-4a5d-86e8-a09f4dc9f857" providerId="ADAL" clId="{11138779-7B80-4E19-A2AA-722704EA79F7}" dt="2025-05-28T05:16:31.630" v="986" actId="1036"/>
          <ac:spMkLst>
            <pc:docMk/>
            <pc:sldMk cId="2378162535" sldId="264"/>
            <ac:spMk id="116" creationId="{C1921E4F-0FE3-1B77-431F-09B545AFB03C}"/>
          </ac:spMkLst>
        </pc:spChg>
        <pc:spChg chg="mod">
          <ac:chgData name="YANG, Zhihe" userId="c651ef09-a8e9-4a5d-86e8-a09f4dc9f857" providerId="ADAL" clId="{11138779-7B80-4E19-A2AA-722704EA79F7}" dt="2025-05-28T05:10:18.448" v="837" actId="20577"/>
          <ac:spMkLst>
            <pc:docMk/>
            <pc:sldMk cId="2378162535" sldId="264"/>
            <ac:spMk id="119" creationId="{F7C25D1D-2FF3-B173-BA28-F35732BEC370}"/>
          </ac:spMkLst>
        </pc:spChg>
      </pc:sldChg>
      <pc:sldChg chg="delSp mod delAnim">
        <pc:chgData name="YANG, Zhihe" userId="c651ef09-a8e9-4a5d-86e8-a09f4dc9f857" providerId="ADAL" clId="{11138779-7B80-4E19-A2AA-722704EA79F7}" dt="2025-05-28T06:28:18.625" v="2116" actId="478"/>
        <pc:sldMkLst>
          <pc:docMk/>
          <pc:sldMk cId="1029557122" sldId="266"/>
        </pc:sldMkLst>
      </pc:sldChg>
      <pc:sldChg chg="addSp delSp modSp mod delAnim modAnim">
        <pc:chgData name="YANG, Zhihe" userId="c651ef09-a8e9-4a5d-86e8-a09f4dc9f857" providerId="ADAL" clId="{11138779-7B80-4E19-A2AA-722704EA79F7}" dt="2025-05-28T05:34:06.270" v="1352" actId="1038"/>
        <pc:sldMkLst>
          <pc:docMk/>
          <pc:sldMk cId="3098813717" sldId="267"/>
        </pc:sldMkLst>
        <pc:spChg chg="add mod">
          <ac:chgData name="YANG, Zhihe" userId="c651ef09-a8e9-4a5d-86e8-a09f4dc9f857" providerId="ADAL" clId="{11138779-7B80-4E19-A2AA-722704EA79F7}" dt="2025-05-28T05:34:06.270" v="1352" actId="1038"/>
          <ac:spMkLst>
            <pc:docMk/>
            <pc:sldMk cId="3098813717" sldId="267"/>
            <ac:spMk id="34" creationId="{8D979001-BB21-DEC3-CFD3-8FDE2754DCD9}"/>
          </ac:spMkLst>
        </pc:spChg>
        <pc:spChg chg="add mod">
          <ac:chgData name="YANG, Zhihe" userId="c651ef09-a8e9-4a5d-86e8-a09f4dc9f857" providerId="ADAL" clId="{11138779-7B80-4E19-A2AA-722704EA79F7}" dt="2025-05-28T05:34:06.270" v="1352" actId="1038"/>
          <ac:spMkLst>
            <pc:docMk/>
            <pc:sldMk cId="3098813717" sldId="267"/>
            <ac:spMk id="35" creationId="{4A5AF6F3-0FD5-9959-BCB1-A459EF4633E6}"/>
          </ac:spMkLst>
        </pc:spChg>
        <pc:spChg chg="add mod">
          <ac:chgData name="YANG, Zhihe" userId="c651ef09-a8e9-4a5d-86e8-a09f4dc9f857" providerId="ADAL" clId="{11138779-7B80-4E19-A2AA-722704EA79F7}" dt="2025-05-28T05:34:06.270" v="1352" actId="1038"/>
          <ac:spMkLst>
            <pc:docMk/>
            <pc:sldMk cId="3098813717" sldId="267"/>
            <ac:spMk id="36" creationId="{BBDDD7AD-4F79-0E7E-4FA9-FC5D7A0528C6}"/>
          </ac:spMkLst>
        </pc:spChg>
        <pc:spChg chg="add mod">
          <ac:chgData name="YANG, Zhihe" userId="c651ef09-a8e9-4a5d-86e8-a09f4dc9f857" providerId="ADAL" clId="{11138779-7B80-4E19-A2AA-722704EA79F7}" dt="2025-05-28T05:34:06.270" v="1352" actId="1038"/>
          <ac:spMkLst>
            <pc:docMk/>
            <pc:sldMk cId="3098813717" sldId="267"/>
            <ac:spMk id="37" creationId="{6B0F6F40-8972-5832-7CD3-45ECF94BD959}"/>
          </ac:spMkLst>
        </pc:spChg>
      </pc:sldChg>
      <pc:sldChg chg="delSp modSp mod delAnim modAnim">
        <pc:chgData name="YANG, Zhihe" userId="c651ef09-a8e9-4a5d-86e8-a09f4dc9f857" providerId="ADAL" clId="{11138779-7B80-4E19-A2AA-722704EA79F7}" dt="2025-05-28T06:02:15.612" v="2051" actId="20577"/>
        <pc:sldMkLst>
          <pc:docMk/>
          <pc:sldMk cId="202075305" sldId="268"/>
        </pc:sldMkLst>
        <pc:spChg chg="mod">
          <ac:chgData name="YANG, Zhihe" userId="c651ef09-a8e9-4a5d-86e8-a09f4dc9f857" providerId="ADAL" clId="{11138779-7B80-4E19-A2AA-722704EA79F7}" dt="2025-05-28T05:21:01.514" v="1041" actId="1038"/>
          <ac:spMkLst>
            <pc:docMk/>
            <pc:sldMk cId="202075305" sldId="268"/>
            <ac:spMk id="32" creationId="{A6A2BA04-D7F4-90C4-2E08-CE4E0D661F86}"/>
          </ac:spMkLst>
        </pc:spChg>
        <pc:spChg chg="mod">
          <ac:chgData name="YANG, Zhihe" userId="c651ef09-a8e9-4a5d-86e8-a09f4dc9f857" providerId="ADAL" clId="{11138779-7B80-4E19-A2AA-722704EA79F7}" dt="2025-05-28T05:34:50.278" v="1356" actId="1076"/>
          <ac:spMkLst>
            <pc:docMk/>
            <pc:sldMk cId="202075305" sldId="268"/>
            <ac:spMk id="33" creationId="{54992FF3-23DA-78D1-0DDE-8914D64E0EE3}"/>
          </ac:spMkLst>
        </pc:spChg>
      </pc:sldChg>
      <pc:sldChg chg="modSp mod">
        <pc:chgData name="YANG, Zhihe" userId="c651ef09-a8e9-4a5d-86e8-a09f4dc9f857" providerId="ADAL" clId="{11138779-7B80-4E19-A2AA-722704EA79F7}" dt="2025-05-28T06:47:19.852" v="2137" actId="20577"/>
        <pc:sldMkLst>
          <pc:docMk/>
          <pc:sldMk cId="1815384744" sldId="269"/>
        </pc:sldMkLst>
        <pc:spChg chg="mod">
          <ac:chgData name="YANG, Zhihe" userId="c651ef09-a8e9-4a5d-86e8-a09f4dc9f857" providerId="ADAL" clId="{11138779-7B80-4E19-A2AA-722704EA79F7}" dt="2025-05-28T05:39:18.843" v="1413" actId="113"/>
          <ac:spMkLst>
            <pc:docMk/>
            <pc:sldMk cId="1815384744" sldId="269"/>
            <ac:spMk id="3" creationId="{BF4A1A05-4262-2901-AC78-C0D8378C9593}"/>
          </ac:spMkLst>
        </pc:spChg>
        <pc:spChg chg="mod">
          <ac:chgData name="YANG, Zhihe" userId="c651ef09-a8e9-4a5d-86e8-a09f4dc9f857" providerId="ADAL" clId="{11138779-7B80-4E19-A2AA-722704EA79F7}" dt="2025-05-28T06:47:19.852" v="2137" actId="20577"/>
          <ac:spMkLst>
            <pc:docMk/>
            <pc:sldMk cId="1815384744" sldId="269"/>
            <ac:spMk id="4" creationId="{A9219FD2-2EC0-4F34-2F48-507B134D08CF}"/>
          </ac:spMkLst>
        </pc:spChg>
      </pc:sldChg>
      <pc:sldChg chg="del">
        <pc:chgData name="YANG, Zhihe" userId="c651ef09-a8e9-4a5d-86e8-a09f4dc9f857" providerId="ADAL" clId="{11138779-7B80-4E19-A2AA-722704EA79F7}" dt="2025-05-28T05:53:26.635" v="1713" actId="47"/>
        <pc:sldMkLst>
          <pc:docMk/>
          <pc:sldMk cId="2992378008" sldId="271"/>
        </pc:sldMkLst>
      </pc:sldChg>
      <pc:sldChg chg="modSp mod">
        <pc:chgData name="YANG, Zhihe" userId="c651ef09-a8e9-4a5d-86e8-a09f4dc9f857" providerId="ADAL" clId="{11138779-7B80-4E19-A2AA-722704EA79F7}" dt="2025-05-28T08:03:44.994" v="2427" actId="1036"/>
        <pc:sldMkLst>
          <pc:docMk/>
          <pc:sldMk cId="2464629034" sldId="272"/>
        </pc:sldMkLst>
        <pc:spChg chg="mod">
          <ac:chgData name="YANG, Zhihe" userId="c651ef09-a8e9-4a5d-86e8-a09f4dc9f857" providerId="ADAL" clId="{11138779-7B80-4E19-A2AA-722704EA79F7}" dt="2025-05-28T08:03:38.872" v="2414" actId="14100"/>
          <ac:spMkLst>
            <pc:docMk/>
            <pc:sldMk cId="2464629034" sldId="272"/>
            <ac:spMk id="2" creationId="{53F4B621-F83F-EF4D-19E9-A7C6D1356583}"/>
          </ac:spMkLst>
        </pc:spChg>
        <pc:picChg chg="mod">
          <ac:chgData name="YANG, Zhihe" userId="c651ef09-a8e9-4a5d-86e8-a09f4dc9f857" providerId="ADAL" clId="{11138779-7B80-4E19-A2AA-722704EA79F7}" dt="2025-05-28T08:03:44.994" v="2427" actId="1036"/>
          <ac:picMkLst>
            <pc:docMk/>
            <pc:sldMk cId="2464629034" sldId="272"/>
            <ac:picMk id="4" creationId="{D5DBD96C-D7F8-CBEA-84CB-1EAD3B37AC8B}"/>
          </ac:picMkLst>
        </pc:picChg>
      </pc:sldChg>
      <pc:sldChg chg="addSp delSp modSp mod delAnim modAnim">
        <pc:chgData name="YANG, Zhihe" userId="c651ef09-a8e9-4a5d-86e8-a09f4dc9f857" providerId="ADAL" clId="{11138779-7B80-4E19-A2AA-722704EA79F7}" dt="2025-05-28T06:20:05" v="2114"/>
        <pc:sldMkLst>
          <pc:docMk/>
          <pc:sldMk cId="2225842051" sldId="274"/>
        </pc:sldMkLst>
      </pc:sldChg>
      <pc:sldChg chg="addSp delSp modSp add del mod modAnim">
        <pc:chgData name="YANG, Zhihe" userId="c651ef09-a8e9-4a5d-86e8-a09f4dc9f857" providerId="ADAL" clId="{11138779-7B80-4E19-A2AA-722704EA79F7}" dt="2025-05-28T07:52:18.806" v="2180" actId="47"/>
        <pc:sldMkLst>
          <pc:docMk/>
          <pc:sldMk cId="2502747564" sldId="275"/>
        </pc:sldMkLst>
      </pc:sldChg>
      <pc:sldChg chg="modSp add mod modAnim">
        <pc:chgData name="YANG, Zhihe" userId="c651ef09-a8e9-4a5d-86e8-a09f4dc9f857" providerId="ADAL" clId="{11138779-7B80-4E19-A2AA-722704EA79F7}" dt="2025-05-28T07:54:31.520" v="2324" actId="1038"/>
        <pc:sldMkLst>
          <pc:docMk/>
          <pc:sldMk cId="2925507638" sldId="275"/>
        </pc:sldMkLst>
        <pc:spChg chg="mod">
          <ac:chgData name="YANG, Zhihe" userId="c651ef09-a8e9-4a5d-86e8-a09f4dc9f857" providerId="ADAL" clId="{11138779-7B80-4E19-A2AA-722704EA79F7}" dt="2025-05-28T07:54:27.926" v="2301" actId="14100"/>
          <ac:spMkLst>
            <pc:docMk/>
            <pc:sldMk cId="2925507638" sldId="275"/>
            <ac:spMk id="53" creationId="{E8D78B58-4722-4363-F94E-1F08E4E5E42F}"/>
          </ac:spMkLst>
        </pc:spChg>
        <pc:spChg chg="mod">
          <ac:chgData name="YANG, Zhihe" userId="c651ef09-a8e9-4a5d-86e8-a09f4dc9f857" providerId="ADAL" clId="{11138779-7B80-4E19-A2AA-722704EA79F7}" dt="2025-05-28T07:54:31.520" v="2324" actId="1038"/>
          <ac:spMkLst>
            <pc:docMk/>
            <pc:sldMk cId="2925507638" sldId="275"/>
            <ac:spMk id="54" creationId="{BDA499E5-DB0B-A3D7-A325-D0EC5AA1ECD1}"/>
          </ac:spMkLst>
        </pc:spChg>
      </pc:sldChg>
      <pc:sldChg chg="modSp add del mod modAnim">
        <pc:chgData name="YANG, Zhihe" userId="c651ef09-a8e9-4a5d-86e8-a09f4dc9f857" providerId="ADAL" clId="{11138779-7B80-4E19-A2AA-722704EA79F7}" dt="2025-05-28T07:52:42.043" v="2192" actId="47"/>
        <pc:sldMkLst>
          <pc:docMk/>
          <pc:sldMk cId="3306980744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0F8B6-CDA5-4104-BD04-9431BA6476CA}" type="datetimeFigureOut">
              <a:rPr lang="en-US" smtClean="0"/>
              <a:t>6/13/25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AD4D3-8FB5-498C-AA6B-41E7F58AE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55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AD4D3-8FB5-498C-AA6B-41E7F58AE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61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 much info</a:t>
            </a:r>
          </a:p>
          <a:p>
            <a:endParaRPr lang="en-US" dirty="0"/>
          </a:p>
          <a:p>
            <a:r>
              <a:rPr lang="en-US" dirty="0"/>
              <a:t>One thing is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AD4D3-8FB5-498C-AA6B-41E7F58AE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90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AD4D3-8FB5-498C-AA6B-41E7F58AE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47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 introduction of weight of gradient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AD4D3-8FB5-498C-AA6B-41E7F58AE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24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Simplify the table (too many numbers)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AD4D3-8FB5-498C-AA6B-41E7F58AE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62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AD4D3-8FB5-498C-AA6B-41E7F58AE3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5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81E-7F90-4CF4-A682-E0F7A586C289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A209-F39A-4798-8F4E-5E5490CE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81E-7F90-4CF4-A682-E0F7A586C289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A209-F39A-4798-8F4E-5E5490CE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13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81E-7F90-4CF4-A682-E0F7A586C289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A209-F39A-4798-8F4E-5E5490CE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8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81E-7F90-4CF4-A682-E0F7A586C289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A209-F39A-4798-8F4E-5E5490CE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7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81E-7F90-4CF4-A682-E0F7A586C289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A209-F39A-4798-8F4E-5E5490CE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3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81E-7F90-4CF4-A682-E0F7A586C289}" type="datetimeFigureOut">
              <a:rPr lang="en-US" smtClean="0"/>
              <a:t>6/13/25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A209-F39A-4798-8F4E-5E5490CE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92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81E-7F90-4CF4-A682-E0F7A586C289}" type="datetimeFigureOut">
              <a:rPr lang="en-US" smtClean="0"/>
              <a:t>6/13/25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A209-F39A-4798-8F4E-5E5490CE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3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81E-7F90-4CF4-A682-E0F7A586C289}" type="datetimeFigureOut">
              <a:rPr lang="en-US" smtClean="0"/>
              <a:t>6/13/25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A209-F39A-4798-8F4E-5E5490CE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0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81E-7F90-4CF4-A682-E0F7A586C289}" type="datetimeFigureOut">
              <a:rPr lang="en-US" smtClean="0"/>
              <a:t>6/13/25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A209-F39A-4798-8F4E-5E5490CE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07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81E-7F90-4CF4-A682-E0F7A586C289}" type="datetimeFigureOut">
              <a:rPr lang="en-US" smtClean="0"/>
              <a:t>6/13/25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A209-F39A-4798-8F4E-5E5490CE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64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81E-7F90-4CF4-A682-E0F7A586C289}" type="datetimeFigureOut">
              <a:rPr lang="en-US" smtClean="0"/>
              <a:t>6/13/25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A209-F39A-4798-8F4E-5E5490CE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71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CF981E-7F90-4CF4-A682-E0F7A586C289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B9A209-F39A-4798-8F4E-5E5490CE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12" Type="http://schemas.openxmlformats.org/officeDocument/2006/relationships/image" Target="../media/image31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15" Type="http://schemas.openxmlformats.org/officeDocument/2006/relationships/image" Target="../media/image34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1.pn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3.png"/><Relationship Id="rId1" Type="http://schemas.openxmlformats.org/officeDocument/2006/relationships/tags" Target="../tags/tag21.xml"/><Relationship Id="rId11" Type="http://schemas.openxmlformats.org/officeDocument/2006/relationships/image" Target="../media/image38.png"/><Relationship Id="rId5" Type="http://schemas.openxmlformats.org/officeDocument/2006/relationships/image" Target="../media/image7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2.jpe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jpeg"/><Relationship Id="rId9" Type="http://schemas.openxmlformats.org/officeDocument/2006/relationships/image" Target="../media/image48.pn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2.jpe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4.xml"/><Relationship Id="rId7" Type="http://schemas.openxmlformats.org/officeDocument/2006/relationships/image" Target="../media/image8.png"/><Relationship Id="rId12" Type="http://schemas.openxmlformats.org/officeDocument/2006/relationships/image" Target="../media/image1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jpeg"/><Relationship Id="rId11" Type="http://schemas.openxmlformats.org/officeDocument/2006/relationships/image" Target="../media/image100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2.jpe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tags" Target="../tags/tag8.xml"/><Relationship Id="rId21" Type="http://schemas.openxmlformats.org/officeDocument/2006/relationships/image" Target="../media/image22.png"/><Relationship Id="rId7" Type="http://schemas.openxmlformats.org/officeDocument/2006/relationships/tags" Target="../tags/tag12.xml"/><Relationship Id="rId12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tags" Target="../tags/tag7.xml"/><Relationship Id="rId16" Type="http://schemas.openxmlformats.org/officeDocument/2006/relationships/image" Target="../media/image20.emf"/><Relationship Id="rId20" Type="http://schemas.openxmlformats.org/officeDocument/2006/relationships/image" Target="../media/image21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5.png"/><Relationship Id="rId24" Type="http://schemas.openxmlformats.org/officeDocument/2006/relationships/image" Target="../media/image25.png"/><Relationship Id="rId5" Type="http://schemas.openxmlformats.org/officeDocument/2006/relationships/tags" Target="../tags/tag10.xml"/><Relationship Id="rId15" Type="http://schemas.openxmlformats.org/officeDocument/2006/relationships/image" Target="../media/image19.png"/><Relationship Id="rId23" Type="http://schemas.openxmlformats.org/officeDocument/2006/relationships/image" Target="../media/image24.png"/><Relationship Id="rId10" Type="http://schemas.openxmlformats.org/officeDocument/2006/relationships/image" Target="../media/image2.jpeg"/><Relationship Id="rId19" Type="http://schemas.openxmlformats.org/officeDocument/2006/relationships/image" Target="../media/image20.png"/><Relationship Id="rId4" Type="http://schemas.openxmlformats.org/officeDocument/2006/relationships/tags" Target="../tags/tag9.xml"/><Relationship Id="rId9" Type="http://schemas.openxmlformats.org/officeDocument/2006/relationships/image" Target="../media/image1.png"/><Relationship Id="rId14" Type="http://schemas.openxmlformats.org/officeDocument/2006/relationships/image" Target="../media/image18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26" Type="http://schemas.openxmlformats.org/officeDocument/2006/relationships/image" Target="../media/image28.png"/><Relationship Id="rId3" Type="http://schemas.openxmlformats.org/officeDocument/2006/relationships/tags" Target="../tags/tag15.xml"/><Relationship Id="rId21" Type="http://schemas.openxmlformats.org/officeDocument/2006/relationships/image" Target="../media/image23.png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7.png"/><Relationship Id="rId25" Type="http://schemas.openxmlformats.org/officeDocument/2006/relationships/image" Target="../media/image27.png"/><Relationship Id="rId2" Type="http://schemas.openxmlformats.org/officeDocument/2006/relationships/tags" Target="../tags/tag14.xml"/><Relationship Id="rId20" Type="http://schemas.openxmlformats.org/officeDocument/2006/relationships/image" Target="../media/image22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16.png"/><Relationship Id="rId24" Type="http://schemas.openxmlformats.org/officeDocument/2006/relationships/image" Target="../media/image26.png"/><Relationship Id="rId5" Type="http://schemas.openxmlformats.org/officeDocument/2006/relationships/tags" Target="../tags/tag17.xml"/><Relationship Id="rId15" Type="http://schemas.openxmlformats.org/officeDocument/2006/relationships/image" Target="../media/image20.emf"/><Relationship Id="rId23" Type="http://schemas.openxmlformats.org/officeDocument/2006/relationships/image" Target="../media/image25.png"/><Relationship Id="rId10" Type="http://schemas.openxmlformats.org/officeDocument/2006/relationships/image" Target="../media/image15.png"/><Relationship Id="rId19" Type="http://schemas.openxmlformats.org/officeDocument/2006/relationships/image" Target="../media/image21.png"/><Relationship Id="rId4" Type="http://schemas.openxmlformats.org/officeDocument/2006/relationships/tags" Target="../tags/tag16.xml"/><Relationship Id="rId9" Type="http://schemas.openxmlformats.org/officeDocument/2006/relationships/image" Target="../media/image2.jpeg"/><Relationship Id="rId14" Type="http://schemas.openxmlformats.org/officeDocument/2006/relationships/image" Target="../media/image19.png"/><Relationship Id="rId2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726E27-2CFC-39E2-C115-4B1ECFED6011}"/>
              </a:ext>
            </a:extLst>
          </p:cNvPr>
          <p:cNvSpPr txBox="1"/>
          <p:nvPr/>
        </p:nvSpPr>
        <p:spPr>
          <a:xfrm>
            <a:off x="352168" y="1986655"/>
            <a:ext cx="84396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+mj-lt"/>
                <a:cs typeface="Times New Roman" panose="02020603050405020304" pitchFamily="18" charset="0"/>
              </a:rPr>
              <a:t>Mitigating Hallucinations in Large Vision-Language Models via DPO: </a:t>
            </a:r>
          </a:p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On-Policy Data Hold the Key</a:t>
            </a:r>
            <a:endParaRPr lang="en-US" sz="2800" b="1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811DD1-F561-B946-5A7F-BB2F84956BD5}"/>
              </a:ext>
            </a:extLst>
          </p:cNvPr>
          <p:cNvSpPr txBox="1"/>
          <p:nvPr/>
        </p:nvSpPr>
        <p:spPr>
          <a:xfrm>
            <a:off x="1135755" y="3894693"/>
            <a:ext cx="735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latin typeface="+mj-lt"/>
                <a:cs typeface="Times New Roman" panose="02020603050405020304" pitchFamily="18" charset="0"/>
              </a:rPr>
              <a:t>Zhihe Yang</a:t>
            </a:r>
            <a:r>
              <a:rPr lang="en-US" b="1" baseline="30000">
                <a:latin typeface="+mj-lt"/>
                <a:cs typeface="Times New Roman" panose="02020603050405020304" pitchFamily="18" charset="0"/>
              </a:rPr>
              <a:t>1</a:t>
            </a:r>
            <a:r>
              <a:rPr lang="en-US" baseline="30000">
                <a:solidFill>
                  <a:srgbClr val="0000FF"/>
                </a:solidFill>
                <a:latin typeface="+mj-lt"/>
              </a:rPr>
              <a:t>†</a:t>
            </a:r>
            <a:r>
              <a:rPr lang="en-US" b="1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b="1" err="1">
                <a:latin typeface="+mj-lt"/>
                <a:cs typeface="Times New Roman" panose="02020603050405020304" pitchFamily="18" charset="0"/>
              </a:rPr>
              <a:t>Xufang</a:t>
            </a:r>
            <a:r>
              <a:rPr lang="en-US" b="1">
                <a:latin typeface="+mj-lt"/>
                <a:cs typeface="Times New Roman" panose="02020603050405020304" pitchFamily="18" charset="0"/>
              </a:rPr>
              <a:t> Luo</a:t>
            </a:r>
            <a:r>
              <a:rPr lang="en-US" b="1" baseline="3000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b="1" baseline="3000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*</a:t>
            </a:r>
            <a:r>
              <a:rPr lang="en-US" b="1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b="1" err="1">
                <a:latin typeface="+mj-lt"/>
                <a:cs typeface="Times New Roman" panose="02020603050405020304" pitchFamily="18" charset="0"/>
              </a:rPr>
              <a:t>Dongqi</a:t>
            </a:r>
            <a:r>
              <a:rPr lang="en-US" b="1">
                <a:latin typeface="+mj-lt"/>
                <a:cs typeface="Times New Roman" panose="02020603050405020304" pitchFamily="18" charset="0"/>
              </a:rPr>
              <a:t> Han</a:t>
            </a:r>
            <a:r>
              <a:rPr lang="en-US" b="1" baseline="3000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b="1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b="1" err="1">
                <a:latin typeface="+mj-lt"/>
                <a:cs typeface="Times New Roman" panose="02020603050405020304" pitchFamily="18" charset="0"/>
              </a:rPr>
              <a:t>Yunjian</a:t>
            </a:r>
            <a:r>
              <a:rPr lang="en-US" b="1">
                <a:latin typeface="+mj-lt"/>
                <a:cs typeface="Times New Roman" panose="02020603050405020304" pitchFamily="18" charset="0"/>
              </a:rPr>
              <a:t> Xu</a:t>
            </a:r>
            <a:r>
              <a:rPr lang="en-US" b="1" baseline="30000">
                <a:latin typeface="+mj-lt"/>
                <a:cs typeface="Times New Roman" panose="02020603050405020304" pitchFamily="18" charset="0"/>
              </a:rPr>
              <a:t>1</a:t>
            </a:r>
            <a:r>
              <a:rPr lang="en-US" b="1" baseline="3000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*</a:t>
            </a:r>
            <a:r>
              <a:rPr lang="en-US" b="1">
                <a:latin typeface="+mj-lt"/>
                <a:cs typeface="Times New Roman" panose="02020603050405020304" pitchFamily="18" charset="0"/>
              </a:rPr>
              <a:t>, Dongsheng Li</a:t>
            </a:r>
            <a:r>
              <a:rPr lang="en-US" b="1" baseline="30000">
                <a:latin typeface="+mj-lt"/>
                <a:cs typeface="Times New Roman" panose="02020603050405020304" pitchFamily="18" charset="0"/>
              </a:rPr>
              <a:t>2</a:t>
            </a:r>
            <a:endParaRPr lang="en-US" b="1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E7BE01-612E-C676-77C7-C0C7DE55B0A3}"/>
              </a:ext>
            </a:extLst>
          </p:cNvPr>
          <p:cNvSpPr txBox="1"/>
          <p:nvPr/>
        </p:nvSpPr>
        <p:spPr>
          <a:xfrm>
            <a:off x="1216494" y="4722382"/>
            <a:ext cx="6487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Chinese University of Hong Kong, Hong Kong SAR, China</a:t>
            </a:r>
          </a:p>
          <a:p>
            <a:pPr marL="342900" indent="-342900" algn="ctr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Research Asia, Shanghai, China</a:t>
            </a:r>
          </a:p>
          <a:p>
            <a:pPr marL="342900" indent="-342900" algn="ctr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†</a:t>
            </a:r>
            <a:r>
              <a:rPr lang="en-US" dirty="0">
                <a:latin typeface="+mj-lt"/>
              </a:rPr>
              <a:t> for Speaker, and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*</a:t>
            </a:r>
            <a:r>
              <a:rPr lang="en-US" dirty="0">
                <a:latin typeface="+mj-lt"/>
              </a:rPr>
              <a:t> for Corresponding authors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EB6BAF5-F9BD-4148-774B-8F12D4AAA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95" r="16614" b="30339"/>
          <a:stretch/>
        </p:blipFill>
        <p:spPr>
          <a:xfrm>
            <a:off x="2725582" y="140670"/>
            <a:ext cx="3333250" cy="657005"/>
          </a:xfrm>
          <a:prstGeom prst="rect">
            <a:avLst/>
          </a:prstGeom>
        </p:spPr>
      </p:pic>
      <p:pic>
        <p:nvPicPr>
          <p:cNvPr id="15" name="Picture 2" descr="微软亚洲研究院（MSRA）在WMT 2019国际机器翻译大赛中拔得头筹| Media OutReach Newswire">
            <a:extLst>
              <a:ext uri="{FF2B5EF4-FFF2-40B4-BE49-F238E27FC236}">
                <a16:creationId xmlns:a16="http://schemas.microsoft.com/office/drawing/2014/main" id="{91AD8D74-8133-6876-E0DD-0BA151A1C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9738" r="9339" b="30592"/>
          <a:stretch/>
        </p:blipFill>
        <p:spPr bwMode="auto">
          <a:xfrm>
            <a:off x="6150252" y="100699"/>
            <a:ext cx="2749379" cy="7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C0116B3-D5BC-A522-1750-C4041E6D6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2744" y="38100"/>
            <a:ext cx="2341856" cy="8302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8490031-02EE-289D-073D-B3C0D955BA29}"/>
              </a:ext>
            </a:extLst>
          </p:cNvPr>
          <p:cNvSpPr/>
          <p:nvPr/>
        </p:nvSpPr>
        <p:spPr>
          <a:xfrm>
            <a:off x="0" y="972055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5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35B54-1C28-45B0-F536-E6EC25556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F9E3138-273E-D3E3-2812-282D613B7F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295" r="81259" b="30339"/>
          <a:stretch/>
        </p:blipFill>
        <p:spPr>
          <a:xfrm>
            <a:off x="7648102" y="41610"/>
            <a:ext cx="749138" cy="657005"/>
          </a:xfrm>
          <a:prstGeom prst="rect">
            <a:avLst/>
          </a:prstGeom>
        </p:spPr>
      </p:pic>
      <p:pic>
        <p:nvPicPr>
          <p:cNvPr id="6" name="Picture 2 1" descr="微软亚洲研究院（MSRA）在WMT 2019国际机器翻译大赛中拔得头筹| Media OutReach Newswire">
            <a:extLst>
              <a:ext uri="{FF2B5EF4-FFF2-40B4-BE49-F238E27FC236}">
                <a16:creationId xmlns:a16="http://schemas.microsoft.com/office/drawing/2014/main" id="{94555FB8-926E-CC1E-4A18-E53AF6EA4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29738" r="71192" b="30592"/>
          <a:stretch/>
        </p:blipFill>
        <p:spPr bwMode="auto">
          <a:xfrm>
            <a:off x="8428632" y="0"/>
            <a:ext cx="641073" cy="7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079FD0-4674-FC45-3800-6E94E6D557BD}"/>
              </a:ext>
            </a:extLst>
          </p:cNvPr>
          <p:cNvSpPr/>
          <p:nvPr/>
        </p:nvSpPr>
        <p:spPr>
          <a:xfrm>
            <a:off x="0" y="710797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E0FC52-B5C8-AE5B-D830-36C29F2E4F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" b="108"/>
          <a:stretch/>
        </p:blipFill>
        <p:spPr>
          <a:xfrm>
            <a:off x="790783" y="915652"/>
            <a:ext cx="7527717" cy="15227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96DB19-B288-CEF2-4E8D-C340230E5CF2}"/>
              </a:ext>
            </a:extLst>
          </p:cNvPr>
          <p:cNvSpPr txBox="1"/>
          <p:nvPr/>
        </p:nvSpPr>
        <p:spPr>
          <a:xfrm>
            <a:off x="5248729" y="2505075"/>
            <a:ext cx="3577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Off-policy responses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NEVER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learned by any policy starting from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objective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7A488F61-1DA9-F1A1-3839-8F20D1E1652E}"/>
              </a:ext>
            </a:extLst>
          </p:cNvPr>
          <p:cNvSpPr/>
          <p:nvPr/>
        </p:nvSpPr>
        <p:spPr>
          <a:xfrm>
            <a:off x="5912485" y="2385446"/>
            <a:ext cx="815338" cy="182108"/>
          </a:xfrm>
          <a:prstGeom prst="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21747-BFAE-25D6-72C7-9AF51851179E}"/>
              </a:ext>
            </a:extLst>
          </p:cNvPr>
          <p:cNvSpPr txBox="1"/>
          <p:nvPr/>
        </p:nvSpPr>
        <p:spPr>
          <a:xfrm>
            <a:off x="459466" y="2789791"/>
            <a:ext cx="868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DPO with off-policy preferred responses?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F75DD0A-F924-3FCE-1EF7-0FD3F28723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" y="3226342"/>
            <a:ext cx="5901689" cy="12596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F13836-D3E5-5EE4-8E3D-343BF7809F98}"/>
                  </a:ext>
                </a:extLst>
              </p:cNvPr>
              <p:cNvSpPr txBox="1"/>
              <p:nvPr/>
            </p:nvSpPr>
            <p:spPr>
              <a:xfrm>
                <a:off x="594360" y="4223385"/>
                <a:ext cx="3219536" cy="103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Initially: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0.5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F13836-D3E5-5EE4-8E3D-343BF7809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" y="4223385"/>
                <a:ext cx="3219536" cy="1031821"/>
              </a:xfrm>
              <a:prstGeom prst="rect">
                <a:avLst/>
              </a:prstGeom>
              <a:blipFill>
                <a:blip r:embed="rId9"/>
                <a:stretch>
                  <a:fillRect l="-1969" t="-2439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0BACCA2-6950-0B95-F34D-379B6BD32BBF}"/>
              </a:ext>
            </a:extLst>
          </p:cNvPr>
          <p:cNvCxnSpPr>
            <a:cxnSpLocks/>
          </p:cNvCxnSpPr>
          <p:nvPr/>
        </p:nvCxnSpPr>
        <p:spPr>
          <a:xfrm flipV="1">
            <a:off x="6692900" y="4690110"/>
            <a:ext cx="0" cy="18122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1CA346D-47C7-5DBD-585E-2CA029260393}"/>
              </a:ext>
            </a:extLst>
          </p:cNvPr>
          <p:cNvCxnSpPr>
            <a:cxnSpLocks/>
          </p:cNvCxnSpPr>
          <p:nvPr/>
        </p:nvCxnSpPr>
        <p:spPr>
          <a:xfrm>
            <a:off x="5203825" y="6518275"/>
            <a:ext cx="3149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FC45E7-29B9-43FB-7C37-EF0BCB8DD82E}"/>
                  </a:ext>
                </a:extLst>
              </p:cNvPr>
              <p:cNvSpPr txBox="1"/>
              <p:nvPr/>
            </p:nvSpPr>
            <p:spPr>
              <a:xfrm>
                <a:off x="6789324" y="4581677"/>
                <a:ext cx="444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FC45E7-29B9-43FB-7C37-EF0BCB8DD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324" y="4581677"/>
                <a:ext cx="444865" cy="276999"/>
              </a:xfrm>
              <a:prstGeom prst="rect">
                <a:avLst/>
              </a:prstGeom>
              <a:blipFill>
                <a:blip r:embed="rId12"/>
                <a:stretch>
                  <a:fillRect l="-8219" t="-4444" r="-2054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2927D45-C3CD-DF68-63F4-7ED0269B07E1}"/>
              </a:ext>
            </a:extLst>
          </p:cNvPr>
          <p:cNvSpPr/>
          <p:nvPr/>
        </p:nvSpPr>
        <p:spPr>
          <a:xfrm>
            <a:off x="5210175" y="5049140"/>
            <a:ext cx="2997200" cy="1437658"/>
          </a:xfrm>
          <a:custGeom>
            <a:avLst/>
            <a:gdLst>
              <a:gd name="connsiteX0" fmla="*/ 0 w 2997200"/>
              <a:gd name="connsiteY0" fmla="*/ 1437385 h 1437658"/>
              <a:gd name="connsiteX1" fmla="*/ 349250 w 2997200"/>
              <a:gd name="connsiteY1" fmla="*/ 1431035 h 1437658"/>
              <a:gd name="connsiteX2" fmla="*/ 679450 w 2997200"/>
              <a:gd name="connsiteY2" fmla="*/ 1392935 h 1437658"/>
              <a:gd name="connsiteX3" fmla="*/ 1022350 w 2997200"/>
              <a:gd name="connsiteY3" fmla="*/ 1253235 h 1437658"/>
              <a:gd name="connsiteX4" fmla="*/ 1244600 w 2997200"/>
              <a:gd name="connsiteY4" fmla="*/ 1056385 h 1437658"/>
              <a:gd name="connsiteX5" fmla="*/ 1492250 w 2997200"/>
              <a:gd name="connsiteY5" fmla="*/ 726185 h 1437658"/>
              <a:gd name="connsiteX6" fmla="*/ 1708150 w 2997200"/>
              <a:gd name="connsiteY6" fmla="*/ 427735 h 1437658"/>
              <a:gd name="connsiteX7" fmla="*/ 1905000 w 2997200"/>
              <a:gd name="connsiteY7" fmla="*/ 230885 h 1437658"/>
              <a:gd name="connsiteX8" fmla="*/ 2133600 w 2997200"/>
              <a:gd name="connsiteY8" fmla="*/ 103885 h 1437658"/>
              <a:gd name="connsiteX9" fmla="*/ 2540000 w 2997200"/>
              <a:gd name="connsiteY9" fmla="*/ 8635 h 1437658"/>
              <a:gd name="connsiteX10" fmla="*/ 2997200 w 2997200"/>
              <a:gd name="connsiteY10" fmla="*/ 2285 h 1437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97200" h="1437658">
                <a:moveTo>
                  <a:pt x="0" y="1437385"/>
                </a:moveTo>
                <a:cubicBezTo>
                  <a:pt x="118004" y="1437914"/>
                  <a:pt x="236008" y="1438443"/>
                  <a:pt x="349250" y="1431035"/>
                </a:cubicBezTo>
                <a:cubicBezTo>
                  <a:pt x="462492" y="1423627"/>
                  <a:pt x="567267" y="1422568"/>
                  <a:pt x="679450" y="1392935"/>
                </a:cubicBezTo>
                <a:cubicBezTo>
                  <a:pt x="791633" y="1363302"/>
                  <a:pt x="928158" y="1309327"/>
                  <a:pt x="1022350" y="1253235"/>
                </a:cubicBezTo>
                <a:cubicBezTo>
                  <a:pt x="1116542" y="1197143"/>
                  <a:pt x="1166283" y="1144227"/>
                  <a:pt x="1244600" y="1056385"/>
                </a:cubicBezTo>
                <a:cubicBezTo>
                  <a:pt x="1322917" y="968543"/>
                  <a:pt x="1414992" y="830960"/>
                  <a:pt x="1492250" y="726185"/>
                </a:cubicBezTo>
                <a:cubicBezTo>
                  <a:pt x="1569508" y="621410"/>
                  <a:pt x="1639358" y="510285"/>
                  <a:pt x="1708150" y="427735"/>
                </a:cubicBezTo>
                <a:cubicBezTo>
                  <a:pt x="1776942" y="345185"/>
                  <a:pt x="1834092" y="284860"/>
                  <a:pt x="1905000" y="230885"/>
                </a:cubicBezTo>
                <a:cubicBezTo>
                  <a:pt x="1975908" y="176910"/>
                  <a:pt x="2027767" y="140927"/>
                  <a:pt x="2133600" y="103885"/>
                </a:cubicBezTo>
                <a:cubicBezTo>
                  <a:pt x="2239433" y="66843"/>
                  <a:pt x="2396067" y="25568"/>
                  <a:pt x="2540000" y="8635"/>
                </a:cubicBezTo>
                <a:cubicBezTo>
                  <a:pt x="2683933" y="-8298"/>
                  <a:pt x="2885017" y="5460"/>
                  <a:pt x="2997200" y="228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8942EB6-107A-0C2A-62F3-94DE37F014B5}"/>
              </a:ext>
            </a:extLst>
          </p:cNvPr>
          <p:cNvCxnSpPr>
            <a:cxnSpLocks/>
          </p:cNvCxnSpPr>
          <p:nvPr/>
        </p:nvCxnSpPr>
        <p:spPr>
          <a:xfrm>
            <a:off x="5213350" y="5051425"/>
            <a:ext cx="3149600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D5E2F0C9-312C-44C1-6224-9C10233B4A10}"/>
              </a:ext>
            </a:extLst>
          </p:cNvPr>
          <p:cNvSpPr/>
          <p:nvPr/>
        </p:nvSpPr>
        <p:spPr>
          <a:xfrm>
            <a:off x="6638925" y="5705475"/>
            <a:ext cx="137160" cy="137160"/>
          </a:xfrm>
          <a:prstGeom prst="donut">
            <a:avLst/>
          </a:prstGeom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C2578E9-1565-034A-B4BA-E4D387129317}"/>
                  </a:ext>
                </a:extLst>
              </p:cNvPr>
              <p:cNvSpPr txBox="1"/>
              <p:nvPr/>
            </p:nvSpPr>
            <p:spPr>
              <a:xfrm>
                <a:off x="594360" y="5280660"/>
                <a:ext cx="2997039" cy="1568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Shortly after: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eight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0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 vanish!</a:t>
                </a: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C2578E9-1565-034A-B4BA-E4D387129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" y="5280660"/>
                <a:ext cx="2997039" cy="1568378"/>
              </a:xfrm>
              <a:prstGeom prst="rect">
                <a:avLst/>
              </a:prstGeom>
              <a:blipFill>
                <a:blip r:embed="rId13"/>
                <a:stretch>
                  <a:fillRect l="-2119" t="-16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3F77A2B-2B21-C95E-547F-B658C2CA07EC}"/>
                  </a:ext>
                </a:extLst>
              </p:cNvPr>
              <p:cNvSpPr txBox="1"/>
              <p:nvPr/>
            </p:nvSpPr>
            <p:spPr>
              <a:xfrm>
                <a:off x="6316884" y="5061737"/>
                <a:ext cx="3510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3F77A2B-2B21-C95E-547F-B658C2CA0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884" y="5061737"/>
                <a:ext cx="351058" cy="276999"/>
              </a:xfrm>
              <a:prstGeom prst="rect">
                <a:avLst/>
              </a:prstGeom>
              <a:blipFill>
                <a:blip r:embed="rId14"/>
                <a:stretch>
                  <a:fillRect l="-15517" r="-17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A52CD8C-8FC6-4AF4-FED2-44E9F13BEFDB}"/>
                  </a:ext>
                </a:extLst>
              </p:cNvPr>
              <p:cNvSpPr txBox="1"/>
              <p:nvPr/>
            </p:nvSpPr>
            <p:spPr>
              <a:xfrm>
                <a:off x="7389399" y="6143777"/>
                <a:ext cx="12086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A52CD8C-8FC6-4AF4-FED2-44E9F13BE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399" y="6143777"/>
                <a:ext cx="1208601" cy="276999"/>
              </a:xfrm>
              <a:prstGeom prst="rect">
                <a:avLst/>
              </a:prstGeom>
              <a:blipFill>
                <a:blip r:embed="rId1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Down 20">
            <a:extLst>
              <a:ext uri="{FF2B5EF4-FFF2-40B4-BE49-F238E27FC236}">
                <a16:creationId xmlns:a16="http://schemas.microsoft.com/office/drawing/2014/main" id="{B8EFB9D5-EF01-7973-CC16-1E8C061BA281}"/>
              </a:ext>
            </a:extLst>
          </p:cNvPr>
          <p:cNvSpPr/>
          <p:nvPr/>
        </p:nvSpPr>
        <p:spPr>
          <a:xfrm rot="4420268">
            <a:off x="2718125" y="2921905"/>
            <a:ext cx="314325" cy="2141634"/>
          </a:xfrm>
          <a:prstGeom prst="downArrow">
            <a:avLst>
              <a:gd name="adj1" fmla="val 50000"/>
              <a:gd name="adj2" fmla="val 186363"/>
            </a:avLst>
          </a:prstGeom>
          <a:gradFill>
            <a:gsLst>
              <a:gs pos="60000">
                <a:srgbClr val="8080FF"/>
              </a:gs>
              <a:gs pos="15000">
                <a:schemeClr val="bg1"/>
              </a:gs>
              <a:gs pos="100000">
                <a:srgbClr val="000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41B4D-18FF-1BD4-E312-05427771CA6E}"/>
              </a:ext>
            </a:extLst>
          </p:cNvPr>
          <p:cNvSpPr txBox="1"/>
          <p:nvPr/>
        </p:nvSpPr>
        <p:spPr>
          <a:xfrm>
            <a:off x="7389399" y="3255220"/>
            <a:ext cx="2283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endParaRPr lang="en-US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05A592-8448-E99E-0A53-48FF28BC0C72}"/>
              </a:ext>
            </a:extLst>
          </p:cNvPr>
          <p:cNvSpPr txBox="1"/>
          <p:nvPr/>
        </p:nvSpPr>
        <p:spPr>
          <a:xfrm>
            <a:off x="7389399" y="3919465"/>
            <a:ext cx="2283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2 1">
            <a:extLst>
              <a:ext uri="{FF2B5EF4-FFF2-40B4-BE49-F238E27FC236}">
                <a16:creationId xmlns:a16="http://schemas.microsoft.com/office/drawing/2014/main" id="{C2B9C2C2-5A72-CD39-308F-F4B6D6DC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30" y="117474"/>
            <a:ext cx="7599649" cy="489386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ptos Black" panose="020F0502020204030204" pitchFamily="34" charset="0"/>
              </a:rPr>
              <a:t>Why Facts Conflict with Intuitions (3 &gt; 2)?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2721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00023 L -0.01233 0.0206 L -0.0224 0.04004 L -0.0342 0.05764 L -0.0592 0.0831 L -0.09358 0.09884 L -0.12587 0.10301 L -0.1533 0.10393 " pathEditMode="relative" rAng="0" ptsTypes="AAAAAAAA">
                                      <p:cBhvr>
                                        <p:cTn id="8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34" grpId="0"/>
      <p:bldP spid="42" grpId="0" animBg="1"/>
      <p:bldP spid="44" grpId="0" animBg="1"/>
      <p:bldP spid="44" grpId="1" animBg="1"/>
      <p:bldP spid="45" grpId="0"/>
      <p:bldP spid="46" grpId="0"/>
      <p:bldP spid="51" grpId="0"/>
      <p:bldP spid="21" grpId="0" animBg="1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BC8FD-5B78-5BC8-6AB3-537F8A07E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04826C-0343-12FB-B433-F05EBA76B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95" r="81259" b="30339"/>
          <a:stretch/>
        </p:blipFill>
        <p:spPr>
          <a:xfrm>
            <a:off x="7648102" y="41610"/>
            <a:ext cx="749138" cy="657005"/>
          </a:xfrm>
          <a:prstGeom prst="rect">
            <a:avLst/>
          </a:prstGeom>
        </p:spPr>
      </p:pic>
      <p:pic>
        <p:nvPicPr>
          <p:cNvPr id="6" name="Picture 2 1" descr="微软亚洲研究院（MSRA）在WMT 2019国际机器翻译大赛中拔得头筹| Media OutReach Newswire">
            <a:extLst>
              <a:ext uri="{FF2B5EF4-FFF2-40B4-BE49-F238E27FC236}">
                <a16:creationId xmlns:a16="http://schemas.microsoft.com/office/drawing/2014/main" id="{9AE8C8CE-54C4-2C13-261D-05F03D47D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29738" r="71192" b="30592"/>
          <a:stretch/>
        </p:blipFill>
        <p:spPr bwMode="auto">
          <a:xfrm>
            <a:off x="8428632" y="0"/>
            <a:ext cx="641073" cy="7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53D88C-FE90-AA2D-9A4E-79D79FE5BB57}"/>
              </a:ext>
            </a:extLst>
          </p:cNvPr>
          <p:cNvSpPr/>
          <p:nvPr/>
        </p:nvSpPr>
        <p:spPr>
          <a:xfrm>
            <a:off x="0" y="710797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2 1">
            <a:extLst>
              <a:ext uri="{FF2B5EF4-FFF2-40B4-BE49-F238E27FC236}">
                <a16:creationId xmlns:a16="http://schemas.microsoft.com/office/drawing/2014/main" id="{56F169A3-382C-5340-7BAC-BA4EA9FF84D6}"/>
              </a:ext>
            </a:extLst>
          </p:cNvPr>
          <p:cNvSpPr txBox="1">
            <a:spLocks/>
          </p:cNvSpPr>
          <p:nvPr/>
        </p:nvSpPr>
        <p:spPr>
          <a:xfrm>
            <a:off x="176931" y="117474"/>
            <a:ext cx="7159378" cy="489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latin typeface="Aptos Black" panose="020F0502020204030204" pitchFamily="34" charset="0"/>
              </a:rPr>
              <a:t>How should we fix this issue?</a:t>
            </a:r>
          </a:p>
        </p:txBody>
      </p:sp>
      <p:pic>
        <p:nvPicPr>
          <p:cNvPr id="2" name="Picture 1" descr="A cartoon of a child pointing up&#10;&#10;AI-generated content may be incorrect.">
            <a:extLst>
              <a:ext uri="{FF2B5EF4-FFF2-40B4-BE49-F238E27FC236}">
                <a16:creationId xmlns:a16="http://schemas.microsoft.com/office/drawing/2014/main" id="{F826B3AC-75F4-5CA9-122B-CB5364EE7D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C"/>
              </a:clrFrom>
              <a:clrTo>
                <a:srgbClr val="FFFF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9944" y="1532690"/>
            <a:ext cx="1257300" cy="1201820"/>
          </a:xfrm>
          <a:prstGeom prst="rect">
            <a:avLst/>
          </a:prstGeom>
        </p:spPr>
      </p:pic>
      <p:sp>
        <p:nvSpPr>
          <p:cNvPr id="3" name="Speech Bubble: Rectangle with Corners Rounded 30">
            <a:extLst>
              <a:ext uri="{FF2B5EF4-FFF2-40B4-BE49-F238E27FC236}">
                <a16:creationId xmlns:a16="http://schemas.microsoft.com/office/drawing/2014/main" id="{BD431B61-B23C-2061-08D3-F801AA9905C4}"/>
              </a:ext>
            </a:extLst>
          </p:cNvPr>
          <p:cNvSpPr/>
          <p:nvPr/>
        </p:nvSpPr>
        <p:spPr>
          <a:xfrm>
            <a:off x="5385148" y="1163664"/>
            <a:ext cx="1838613" cy="1116215"/>
          </a:xfrm>
          <a:custGeom>
            <a:avLst/>
            <a:gdLst>
              <a:gd name="connsiteX0" fmla="*/ 0 w 1838613"/>
              <a:gd name="connsiteY0" fmla="*/ 142609 h 855635"/>
              <a:gd name="connsiteX1" fmla="*/ 142609 w 1838613"/>
              <a:gd name="connsiteY1" fmla="*/ 0 h 855635"/>
              <a:gd name="connsiteX2" fmla="*/ 306436 w 1838613"/>
              <a:gd name="connsiteY2" fmla="*/ 0 h 855635"/>
              <a:gd name="connsiteX3" fmla="*/ 306436 w 1838613"/>
              <a:gd name="connsiteY3" fmla="*/ 0 h 855635"/>
              <a:gd name="connsiteX4" fmla="*/ 766089 w 1838613"/>
              <a:gd name="connsiteY4" fmla="*/ 0 h 855635"/>
              <a:gd name="connsiteX5" fmla="*/ 1696004 w 1838613"/>
              <a:gd name="connsiteY5" fmla="*/ 0 h 855635"/>
              <a:gd name="connsiteX6" fmla="*/ 1838613 w 1838613"/>
              <a:gd name="connsiteY6" fmla="*/ 142609 h 855635"/>
              <a:gd name="connsiteX7" fmla="*/ 1838613 w 1838613"/>
              <a:gd name="connsiteY7" fmla="*/ 499120 h 855635"/>
              <a:gd name="connsiteX8" fmla="*/ 1838613 w 1838613"/>
              <a:gd name="connsiteY8" fmla="*/ 499120 h 855635"/>
              <a:gd name="connsiteX9" fmla="*/ 1838613 w 1838613"/>
              <a:gd name="connsiteY9" fmla="*/ 713029 h 855635"/>
              <a:gd name="connsiteX10" fmla="*/ 1838613 w 1838613"/>
              <a:gd name="connsiteY10" fmla="*/ 713026 h 855635"/>
              <a:gd name="connsiteX11" fmla="*/ 1696004 w 1838613"/>
              <a:gd name="connsiteY11" fmla="*/ 855635 h 855635"/>
              <a:gd name="connsiteX12" fmla="*/ 766089 w 1838613"/>
              <a:gd name="connsiteY12" fmla="*/ 855635 h 855635"/>
              <a:gd name="connsiteX13" fmla="*/ 344133 w 1838613"/>
              <a:gd name="connsiteY13" fmla="*/ 1128121 h 855635"/>
              <a:gd name="connsiteX14" fmla="*/ 306436 w 1838613"/>
              <a:gd name="connsiteY14" fmla="*/ 855635 h 855635"/>
              <a:gd name="connsiteX15" fmla="*/ 142609 w 1838613"/>
              <a:gd name="connsiteY15" fmla="*/ 855635 h 855635"/>
              <a:gd name="connsiteX16" fmla="*/ 0 w 1838613"/>
              <a:gd name="connsiteY16" fmla="*/ 713026 h 855635"/>
              <a:gd name="connsiteX17" fmla="*/ 0 w 1838613"/>
              <a:gd name="connsiteY17" fmla="*/ 713029 h 855635"/>
              <a:gd name="connsiteX18" fmla="*/ 0 w 1838613"/>
              <a:gd name="connsiteY18" fmla="*/ 499120 h 855635"/>
              <a:gd name="connsiteX19" fmla="*/ 0 w 1838613"/>
              <a:gd name="connsiteY19" fmla="*/ 499120 h 855635"/>
              <a:gd name="connsiteX20" fmla="*/ 0 w 1838613"/>
              <a:gd name="connsiteY20" fmla="*/ 142609 h 855635"/>
              <a:gd name="connsiteX0" fmla="*/ 0 w 1838613"/>
              <a:gd name="connsiteY0" fmla="*/ 142609 h 1128121"/>
              <a:gd name="connsiteX1" fmla="*/ 142609 w 1838613"/>
              <a:gd name="connsiteY1" fmla="*/ 0 h 1128121"/>
              <a:gd name="connsiteX2" fmla="*/ 306436 w 1838613"/>
              <a:gd name="connsiteY2" fmla="*/ 0 h 1128121"/>
              <a:gd name="connsiteX3" fmla="*/ 306436 w 1838613"/>
              <a:gd name="connsiteY3" fmla="*/ 0 h 1128121"/>
              <a:gd name="connsiteX4" fmla="*/ 766089 w 1838613"/>
              <a:gd name="connsiteY4" fmla="*/ 0 h 1128121"/>
              <a:gd name="connsiteX5" fmla="*/ 1696004 w 1838613"/>
              <a:gd name="connsiteY5" fmla="*/ 0 h 1128121"/>
              <a:gd name="connsiteX6" fmla="*/ 1838613 w 1838613"/>
              <a:gd name="connsiteY6" fmla="*/ 142609 h 1128121"/>
              <a:gd name="connsiteX7" fmla="*/ 1838613 w 1838613"/>
              <a:gd name="connsiteY7" fmla="*/ 499120 h 1128121"/>
              <a:gd name="connsiteX8" fmla="*/ 1838613 w 1838613"/>
              <a:gd name="connsiteY8" fmla="*/ 499120 h 1128121"/>
              <a:gd name="connsiteX9" fmla="*/ 1838613 w 1838613"/>
              <a:gd name="connsiteY9" fmla="*/ 713029 h 1128121"/>
              <a:gd name="connsiteX10" fmla="*/ 1838613 w 1838613"/>
              <a:gd name="connsiteY10" fmla="*/ 713026 h 1128121"/>
              <a:gd name="connsiteX11" fmla="*/ 1696004 w 1838613"/>
              <a:gd name="connsiteY11" fmla="*/ 855635 h 1128121"/>
              <a:gd name="connsiteX12" fmla="*/ 766089 w 1838613"/>
              <a:gd name="connsiteY12" fmla="*/ 855635 h 1128121"/>
              <a:gd name="connsiteX13" fmla="*/ 344133 w 1838613"/>
              <a:gd name="connsiteY13" fmla="*/ 1128121 h 1128121"/>
              <a:gd name="connsiteX14" fmla="*/ 401686 w 1838613"/>
              <a:gd name="connsiteY14" fmla="*/ 855635 h 1128121"/>
              <a:gd name="connsiteX15" fmla="*/ 142609 w 1838613"/>
              <a:gd name="connsiteY15" fmla="*/ 855635 h 1128121"/>
              <a:gd name="connsiteX16" fmla="*/ 0 w 1838613"/>
              <a:gd name="connsiteY16" fmla="*/ 713026 h 1128121"/>
              <a:gd name="connsiteX17" fmla="*/ 0 w 1838613"/>
              <a:gd name="connsiteY17" fmla="*/ 713029 h 1128121"/>
              <a:gd name="connsiteX18" fmla="*/ 0 w 1838613"/>
              <a:gd name="connsiteY18" fmla="*/ 499120 h 1128121"/>
              <a:gd name="connsiteX19" fmla="*/ 0 w 1838613"/>
              <a:gd name="connsiteY19" fmla="*/ 499120 h 1128121"/>
              <a:gd name="connsiteX20" fmla="*/ 0 w 1838613"/>
              <a:gd name="connsiteY20" fmla="*/ 142609 h 1128121"/>
              <a:gd name="connsiteX0" fmla="*/ 0 w 1838613"/>
              <a:gd name="connsiteY0" fmla="*/ 142609 h 1223371"/>
              <a:gd name="connsiteX1" fmla="*/ 142609 w 1838613"/>
              <a:gd name="connsiteY1" fmla="*/ 0 h 1223371"/>
              <a:gd name="connsiteX2" fmla="*/ 306436 w 1838613"/>
              <a:gd name="connsiteY2" fmla="*/ 0 h 1223371"/>
              <a:gd name="connsiteX3" fmla="*/ 306436 w 1838613"/>
              <a:gd name="connsiteY3" fmla="*/ 0 h 1223371"/>
              <a:gd name="connsiteX4" fmla="*/ 766089 w 1838613"/>
              <a:gd name="connsiteY4" fmla="*/ 0 h 1223371"/>
              <a:gd name="connsiteX5" fmla="*/ 1696004 w 1838613"/>
              <a:gd name="connsiteY5" fmla="*/ 0 h 1223371"/>
              <a:gd name="connsiteX6" fmla="*/ 1838613 w 1838613"/>
              <a:gd name="connsiteY6" fmla="*/ 142609 h 1223371"/>
              <a:gd name="connsiteX7" fmla="*/ 1838613 w 1838613"/>
              <a:gd name="connsiteY7" fmla="*/ 499120 h 1223371"/>
              <a:gd name="connsiteX8" fmla="*/ 1838613 w 1838613"/>
              <a:gd name="connsiteY8" fmla="*/ 499120 h 1223371"/>
              <a:gd name="connsiteX9" fmla="*/ 1838613 w 1838613"/>
              <a:gd name="connsiteY9" fmla="*/ 713029 h 1223371"/>
              <a:gd name="connsiteX10" fmla="*/ 1838613 w 1838613"/>
              <a:gd name="connsiteY10" fmla="*/ 713026 h 1223371"/>
              <a:gd name="connsiteX11" fmla="*/ 1696004 w 1838613"/>
              <a:gd name="connsiteY11" fmla="*/ 855635 h 1223371"/>
              <a:gd name="connsiteX12" fmla="*/ 766089 w 1838613"/>
              <a:gd name="connsiteY12" fmla="*/ 855635 h 1223371"/>
              <a:gd name="connsiteX13" fmla="*/ 1610958 w 1838613"/>
              <a:gd name="connsiteY13" fmla="*/ 1223371 h 1223371"/>
              <a:gd name="connsiteX14" fmla="*/ 401686 w 1838613"/>
              <a:gd name="connsiteY14" fmla="*/ 855635 h 1223371"/>
              <a:gd name="connsiteX15" fmla="*/ 142609 w 1838613"/>
              <a:gd name="connsiteY15" fmla="*/ 855635 h 1223371"/>
              <a:gd name="connsiteX16" fmla="*/ 0 w 1838613"/>
              <a:gd name="connsiteY16" fmla="*/ 713026 h 1223371"/>
              <a:gd name="connsiteX17" fmla="*/ 0 w 1838613"/>
              <a:gd name="connsiteY17" fmla="*/ 713029 h 1223371"/>
              <a:gd name="connsiteX18" fmla="*/ 0 w 1838613"/>
              <a:gd name="connsiteY18" fmla="*/ 499120 h 1223371"/>
              <a:gd name="connsiteX19" fmla="*/ 0 w 1838613"/>
              <a:gd name="connsiteY19" fmla="*/ 499120 h 1223371"/>
              <a:gd name="connsiteX20" fmla="*/ 0 w 1838613"/>
              <a:gd name="connsiteY20" fmla="*/ 142609 h 1223371"/>
              <a:gd name="connsiteX0" fmla="*/ 0 w 1838613"/>
              <a:gd name="connsiteY0" fmla="*/ 142609 h 1223371"/>
              <a:gd name="connsiteX1" fmla="*/ 142609 w 1838613"/>
              <a:gd name="connsiteY1" fmla="*/ 0 h 1223371"/>
              <a:gd name="connsiteX2" fmla="*/ 306436 w 1838613"/>
              <a:gd name="connsiteY2" fmla="*/ 0 h 1223371"/>
              <a:gd name="connsiteX3" fmla="*/ 306436 w 1838613"/>
              <a:gd name="connsiteY3" fmla="*/ 0 h 1223371"/>
              <a:gd name="connsiteX4" fmla="*/ 766089 w 1838613"/>
              <a:gd name="connsiteY4" fmla="*/ 0 h 1223371"/>
              <a:gd name="connsiteX5" fmla="*/ 1696004 w 1838613"/>
              <a:gd name="connsiteY5" fmla="*/ 0 h 1223371"/>
              <a:gd name="connsiteX6" fmla="*/ 1838613 w 1838613"/>
              <a:gd name="connsiteY6" fmla="*/ 142609 h 1223371"/>
              <a:gd name="connsiteX7" fmla="*/ 1838613 w 1838613"/>
              <a:gd name="connsiteY7" fmla="*/ 499120 h 1223371"/>
              <a:gd name="connsiteX8" fmla="*/ 1838613 w 1838613"/>
              <a:gd name="connsiteY8" fmla="*/ 499120 h 1223371"/>
              <a:gd name="connsiteX9" fmla="*/ 1838613 w 1838613"/>
              <a:gd name="connsiteY9" fmla="*/ 713029 h 1223371"/>
              <a:gd name="connsiteX10" fmla="*/ 1838613 w 1838613"/>
              <a:gd name="connsiteY10" fmla="*/ 713026 h 1223371"/>
              <a:gd name="connsiteX11" fmla="*/ 1696004 w 1838613"/>
              <a:gd name="connsiteY11" fmla="*/ 855635 h 1223371"/>
              <a:gd name="connsiteX12" fmla="*/ 1430458 w 1838613"/>
              <a:gd name="connsiteY12" fmla="*/ 850873 h 1223371"/>
              <a:gd name="connsiteX13" fmla="*/ 1610958 w 1838613"/>
              <a:gd name="connsiteY13" fmla="*/ 1223371 h 1223371"/>
              <a:gd name="connsiteX14" fmla="*/ 401686 w 1838613"/>
              <a:gd name="connsiteY14" fmla="*/ 855635 h 1223371"/>
              <a:gd name="connsiteX15" fmla="*/ 142609 w 1838613"/>
              <a:gd name="connsiteY15" fmla="*/ 855635 h 1223371"/>
              <a:gd name="connsiteX16" fmla="*/ 0 w 1838613"/>
              <a:gd name="connsiteY16" fmla="*/ 713026 h 1223371"/>
              <a:gd name="connsiteX17" fmla="*/ 0 w 1838613"/>
              <a:gd name="connsiteY17" fmla="*/ 713029 h 1223371"/>
              <a:gd name="connsiteX18" fmla="*/ 0 w 1838613"/>
              <a:gd name="connsiteY18" fmla="*/ 499120 h 1223371"/>
              <a:gd name="connsiteX19" fmla="*/ 0 w 1838613"/>
              <a:gd name="connsiteY19" fmla="*/ 499120 h 1223371"/>
              <a:gd name="connsiteX20" fmla="*/ 0 w 1838613"/>
              <a:gd name="connsiteY20" fmla="*/ 142609 h 1223371"/>
              <a:gd name="connsiteX0" fmla="*/ 0 w 1838613"/>
              <a:gd name="connsiteY0" fmla="*/ 142609 h 1223371"/>
              <a:gd name="connsiteX1" fmla="*/ 142609 w 1838613"/>
              <a:gd name="connsiteY1" fmla="*/ 0 h 1223371"/>
              <a:gd name="connsiteX2" fmla="*/ 306436 w 1838613"/>
              <a:gd name="connsiteY2" fmla="*/ 0 h 1223371"/>
              <a:gd name="connsiteX3" fmla="*/ 306436 w 1838613"/>
              <a:gd name="connsiteY3" fmla="*/ 0 h 1223371"/>
              <a:gd name="connsiteX4" fmla="*/ 766089 w 1838613"/>
              <a:gd name="connsiteY4" fmla="*/ 0 h 1223371"/>
              <a:gd name="connsiteX5" fmla="*/ 1696004 w 1838613"/>
              <a:gd name="connsiteY5" fmla="*/ 0 h 1223371"/>
              <a:gd name="connsiteX6" fmla="*/ 1838613 w 1838613"/>
              <a:gd name="connsiteY6" fmla="*/ 142609 h 1223371"/>
              <a:gd name="connsiteX7" fmla="*/ 1838613 w 1838613"/>
              <a:gd name="connsiteY7" fmla="*/ 499120 h 1223371"/>
              <a:gd name="connsiteX8" fmla="*/ 1838613 w 1838613"/>
              <a:gd name="connsiteY8" fmla="*/ 499120 h 1223371"/>
              <a:gd name="connsiteX9" fmla="*/ 1838613 w 1838613"/>
              <a:gd name="connsiteY9" fmla="*/ 713029 h 1223371"/>
              <a:gd name="connsiteX10" fmla="*/ 1838613 w 1838613"/>
              <a:gd name="connsiteY10" fmla="*/ 713026 h 1223371"/>
              <a:gd name="connsiteX11" fmla="*/ 1696004 w 1838613"/>
              <a:gd name="connsiteY11" fmla="*/ 855635 h 1223371"/>
              <a:gd name="connsiteX12" fmla="*/ 1430458 w 1838613"/>
              <a:gd name="connsiteY12" fmla="*/ 850873 h 1223371"/>
              <a:gd name="connsiteX13" fmla="*/ 1610958 w 1838613"/>
              <a:gd name="connsiteY13" fmla="*/ 1223371 h 1223371"/>
              <a:gd name="connsiteX14" fmla="*/ 1082723 w 1838613"/>
              <a:gd name="connsiteY14" fmla="*/ 855635 h 1223371"/>
              <a:gd name="connsiteX15" fmla="*/ 142609 w 1838613"/>
              <a:gd name="connsiteY15" fmla="*/ 855635 h 1223371"/>
              <a:gd name="connsiteX16" fmla="*/ 0 w 1838613"/>
              <a:gd name="connsiteY16" fmla="*/ 713026 h 1223371"/>
              <a:gd name="connsiteX17" fmla="*/ 0 w 1838613"/>
              <a:gd name="connsiteY17" fmla="*/ 713029 h 1223371"/>
              <a:gd name="connsiteX18" fmla="*/ 0 w 1838613"/>
              <a:gd name="connsiteY18" fmla="*/ 499120 h 1223371"/>
              <a:gd name="connsiteX19" fmla="*/ 0 w 1838613"/>
              <a:gd name="connsiteY19" fmla="*/ 499120 h 1223371"/>
              <a:gd name="connsiteX20" fmla="*/ 0 w 1838613"/>
              <a:gd name="connsiteY20" fmla="*/ 142609 h 1223371"/>
              <a:gd name="connsiteX0" fmla="*/ 0 w 1838613"/>
              <a:gd name="connsiteY0" fmla="*/ 142609 h 1116215"/>
              <a:gd name="connsiteX1" fmla="*/ 142609 w 1838613"/>
              <a:gd name="connsiteY1" fmla="*/ 0 h 1116215"/>
              <a:gd name="connsiteX2" fmla="*/ 306436 w 1838613"/>
              <a:gd name="connsiteY2" fmla="*/ 0 h 1116215"/>
              <a:gd name="connsiteX3" fmla="*/ 306436 w 1838613"/>
              <a:gd name="connsiteY3" fmla="*/ 0 h 1116215"/>
              <a:gd name="connsiteX4" fmla="*/ 766089 w 1838613"/>
              <a:gd name="connsiteY4" fmla="*/ 0 h 1116215"/>
              <a:gd name="connsiteX5" fmla="*/ 1696004 w 1838613"/>
              <a:gd name="connsiteY5" fmla="*/ 0 h 1116215"/>
              <a:gd name="connsiteX6" fmla="*/ 1838613 w 1838613"/>
              <a:gd name="connsiteY6" fmla="*/ 142609 h 1116215"/>
              <a:gd name="connsiteX7" fmla="*/ 1838613 w 1838613"/>
              <a:gd name="connsiteY7" fmla="*/ 499120 h 1116215"/>
              <a:gd name="connsiteX8" fmla="*/ 1838613 w 1838613"/>
              <a:gd name="connsiteY8" fmla="*/ 499120 h 1116215"/>
              <a:gd name="connsiteX9" fmla="*/ 1838613 w 1838613"/>
              <a:gd name="connsiteY9" fmla="*/ 713029 h 1116215"/>
              <a:gd name="connsiteX10" fmla="*/ 1838613 w 1838613"/>
              <a:gd name="connsiteY10" fmla="*/ 713026 h 1116215"/>
              <a:gd name="connsiteX11" fmla="*/ 1696004 w 1838613"/>
              <a:gd name="connsiteY11" fmla="*/ 855635 h 1116215"/>
              <a:gd name="connsiteX12" fmla="*/ 1430458 w 1838613"/>
              <a:gd name="connsiteY12" fmla="*/ 850873 h 1116215"/>
              <a:gd name="connsiteX13" fmla="*/ 1565714 w 1838613"/>
              <a:gd name="connsiteY13" fmla="*/ 1116215 h 1116215"/>
              <a:gd name="connsiteX14" fmla="*/ 1082723 w 1838613"/>
              <a:gd name="connsiteY14" fmla="*/ 855635 h 1116215"/>
              <a:gd name="connsiteX15" fmla="*/ 142609 w 1838613"/>
              <a:gd name="connsiteY15" fmla="*/ 855635 h 1116215"/>
              <a:gd name="connsiteX16" fmla="*/ 0 w 1838613"/>
              <a:gd name="connsiteY16" fmla="*/ 713026 h 1116215"/>
              <a:gd name="connsiteX17" fmla="*/ 0 w 1838613"/>
              <a:gd name="connsiteY17" fmla="*/ 713029 h 1116215"/>
              <a:gd name="connsiteX18" fmla="*/ 0 w 1838613"/>
              <a:gd name="connsiteY18" fmla="*/ 499120 h 1116215"/>
              <a:gd name="connsiteX19" fmla="*/ 0 w 1838613"/>
              <a:gd name="connsiteY19" fmla="*/ 499120 h 1116215"/>
              <a:gd name="connsiteX20" fmla="*/ 0 w 1838613"/>
              <a:gd name="connsiteY20" fmla="*/ 142609 h 111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838613" h="1116215">
                <a:moveTo>
                  <a:pt x="0" y="142609"/>
                </a:moveTo>
                <a:cubicBezTo>
                  <a:pt x="0" y="63848"/>
                  <a:pt x="63848" y="0"/>
                  <a:pt x="142609" y="0"/>
                </a:cubicBezTo>
                <a:lnTo>
                  <a:pt x="306436" y="0"/>
                </a:lnTo>
                <a:lnTo>
                  <a:pt x="306436" y="0"/>
                </a:lnTo>
                <a:lnTo>
                  <a:pt x="766089" y="0"/>
                </a:lnTo>
                <a:lnTo>
                  <a:pt x="1696004" y="0"/>
                </a:lnTo>
                <a:cubicBezTo>
                  <a:pt x="1774765" y="0"/>
                  <a:pt x="1838613" y="63848"/>
                  <a:pt x="1838613" y="142609"/>
                </a:cubicBezTo>
                <a:lnTo>
                  <a:pt x="1838613" y="499120"/>
                </a:lnTo>
                <a:lnTo>
                  <a:pt x="1838613" y="499120"/>
                </a:lnTo>
                <a:lnTo>
                  <a:pt x="1838613" y="713029"/>
                </a:lnTo>
                <a:lnTo>
                  <a:pt x="1838613" y="713026"/>
                </a:lnTo>
                <a:cubicBezTo>
                  <a:pt x="1838613" y="791787"/>
                  <a:pt x="1774765" y="855635"/>
                  <a:pt x="1696004" y="855635"/>
                </a:cubicBezTo>
                <a:lnTo>
                  <a:pt x="1430458" y="850873"/>
                </a:lnTo>
                <a:lnTo>
                  <a:pt x="1565714" y="1116215"/>
                </a:lnTo>
                <a:lnTo>
                  <a:pt x="1082723" y="855635"/>
                </a:lnTo>
                <a:lnTo>
                  <a:pt x="142609" y="855635"/>
                </a:lnTo>
                <a:cubicBezTo>
                  <a:pt x="63848" y="855635"/>
                  <a:pt x="0" y="791787"/>
                  <a:pt x="0" y="713026"/>
                </a:cubicBezTo>
                <a:lnTo>
                  <a:pt x="0" y="713029"/>
                </a:lnTo>
                <a:lnTo>
                  <a:pt x="0" y="499120"/>
                </a:lnTo>
                <a:lnTo>
                  <a:pt x="0" y="499120"/>
                </a:lnTo>
                <a:lnTo>
                  <a:pt x="0" y="142609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AD649-0E6C-526F-E41A-3749492160FE}"/>
              </a:ext>
            </a:extLst>
          </p:cNvPr>
          <p:cNvSpPr txBox="1"/>
          <p:nvPr/>
        </p:nvSpPr>
        <p:spPr>
          <a:xfrm>
            <a:off x="5502911" y="1341721"/>
            <a:ext cx="1797050" cy="4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Can we combine their pros?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69A59B-05AE-BD1E-A9B9-FC93A02D42FB}"/>
              </a:ext>
            </a:extLst>
          </p:cNvPr>
          <p:cNvSpPr txBox="1"/>
          <p:nvPr/>
        </p:nvSpPr>
        <p:spPr>
          <a:xfrm>
            <a:off x="638176" y="1000125"/>
            <a:ext cx="6200774" cy="2621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2 (Hallucination Recognition)</a:t>
            </a:r>
          </a:p>
          <a:p>
            <a:pPr algn="just">
              <a:lnSpc>
                <a:spcPct val="13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Fine-grained correction</a:t>
            </a:r>
          </a:p>
          <a:p>
            <a:pPr algn="just">
              <a:lnSpc>
                <a:spcPct val="130000"/>
              </a:lnSpc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Off-policy</a:t>
            </a:r>
          </a:p>
          <a:p>
            <a:pPr algn="just">
              <a:lnSpc>
                <a:spcPct val="130000"/>
              </a:lnSpc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3 (Self-Evolution)</a:t>
            </a:r>
          </a:p>
          <a:p>
            <a:pPr algn="just">
              <a:lnSpc>
                <a:spcPct val="13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On-policy</a:t>
            </a:r>
          </a:p>
          <a:p>
            <a:pPr algn="just">
              <a:lnSpc>
                <a:spcPct val="130000"/>
              </a:lnSpc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 for persistent hallucinations</a:t>
            </a:r>
          </a:p>
          <a:p>
            <a:pPr algn="just">
              <a:lnSpc>
                <a:spcPct val="13000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A59DF56-1024-92E2-5463-77FC213250B6}"/>
              </a:ext>
            </a:extLst>
          </p:cNvPr>
          <p:cNvSpPr/>
          <p:nvPr/>
        </p:nvSpPr>
        <p:spPr>
          <a:xfrm>
            <a:off x="1462500" y="3723916"/>
            <a:ext cx="1652175" cy="511660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E437C5-8540-281C-FDFB-F153FE078B55}"/>
              </a:ext>
            </a:extLst>
          </p:cNvPr>
          <p:cNvSpPr txBox="1"/>
          <p:nvPr/>
        </p:nvSpPr>
        <p:spPr>
          <a:xfrm>
            <a:off x="1723483" y="3651708"/>
            <a:ext cx="744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correct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726073-1C3D-A49D-9C06-47A01441A33D}"/>
              </a:ext>
            </a:extLst>
          </p:cNvPr>
          <p:cNvSpPr txBox="1"/>
          <p:nvPr/>
        </p:nvSpPr>
        <p:spPr>
          <a:xfrm>
            <a:off x="1723483" y="3819187"/>
            <a:ext cx="1138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hallucination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F1A93C-4297-ADBF-227C-4C71B8E38CD0}"/>
              </a:ext>
            </a:extLst>
          </p:cNvPr>
          <p:cNvSpPr/>
          <p:nvPr/>
        </p:nvSpPr>
        <p:spPr>
          <a:xfrm>
            <a:off x="1586685" y="3915960"/>
            <a:ext cx="119219" cy="118945"/>
          </a:xfrm>
          <a:prstGeom prst="ellipse">
            <a:avLst/>
          </a:prstGeom>
          <a:solidFill>
            <a:srgbClr val="F7887F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C4D26B-B9A2-EC81-A032-270547998691}"/>
              </a:ext>
            </a:extLst>
          </p:cNvPr>
          <p:cNvCxnSpPr>
            <a:cxnSpLocks/>
          </p:cNvCxnSpPr>
          <p:nvPr/>
        </p:nvCxnSpPr>
        <p:spPr>
          <a:xfrm>
            <a:off x="1506320" y="4145411"/>
            <a:ext cx="265146" cy="0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19F2EB-513C-F9C6-D4FE-7FC22F4BE4AB}"/>
              </a:ext>
            </a:extLst>
          </p:cNvPr>
          <p:cNvSpPr txBox="1"/>
          <p:nvPr/>
        </p:nvSpPr>
        <p:spPr>
          <a:xfrm>
            <a:off x="1723626" y="3986046"/>
            <a:ext cx="1344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: preference pairs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800413-3596-97C9-0878-87A662C0C833}"/>
              </a:ext>
            </a:extLst>
          </p:cNvPr>
          <p:cNvSpPr/>
          <p:nvPr/>
        </p:nvSpPr>
        <p:spPr>
          <a:xfrm>
            <a:off x="1591430" y="3758521"/>
            <a:ext cx="109728" cy="109728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6F3A326-A427-6757-7AB6-6C270C053C35}"/>
              </a:ext>
            </a:extLst>
          </p:cNvPr>
          <p:cNvSpPr/>
          <p:nvPr/>
        </p:nvSpPr>
        <p:spPr>
          <a:xfrm>
            <a:off x="1242390" y="4750281"/>
            <a:ext cx="1924050" cy="900840"/>
          </a:xfrm>
          <a:custGeom>
            <a:avLst/>
            <a:gdLst>
              <a:gd name="connsiteX0" fmla="*/ 0 w 1924050"/>
              <a:gd name="connsiteY0" fmla="*/ 895482 h 900840"/>
              <a:gd name="connsiteX1" fmla="*/ 152400 w 1924050"/>
              <a:gd name="connsiteY1" fmla="*/ 819282 h 900840"/>
              <a:gd name="connsiteX2" fmla="*/ 273050 w 1924050"/>
              <a:gd name="connsiteY2" fmla="*/ 635132 h 900840"/>
              <a:gd name="connsiteX3" fmla="*/ 476250 w 1924050"/>
              <a:gd name="connsiteY3" fmla="*/ 132 h 900840"/>
              <a:gd name="connsiteX4" fmla="*/ 898525 w 1924050"/>
              <a:gd name="connsiteY4" fmla="*/ 692282 h 900840"/>
              <a:gd name="connsiteX5" fmla="*/ 1352550 w 1924050"/>
              <a:gd name="connsiteY5" fmla="*/ 879607 h 900840"/>
              <a:gd name="connsiteX6" fmla="*/ 1924050 w 1924050"/>
              <a:gd name="connsiteY6" fmla="*/ 898657 h 90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4050" h="900840">
                <a:moveTo>
                  <a:pt x="0" y="895482"/>
                </a:moveTo>
                <a:cubicBezTo>
                  <a:pt x="53446" y="879078"/>
                  <a:pt x="106892" y="862674"/>
                  <a:pt x="152400" y="819282"/>
                </a:cubicBezTo>
                <a:cubicBezTo>
                  <a:pt x="197908" y="775890"/>
                  <a:pt x="219075" y="771657"/>
                  <a:pt x="273050" y="635132"/>
                </a:cubicBezTo>
                <a:cubicBezTo>
                  <a:pt x="327025" y="498607"/>
                  <a:pt x="372004" y="-9393"/>
                  <a:pt x="476250" y="132"/>
                </a:cubicBezTo>
                <a:cubicBezTo>
                  <a:pt x="580496" y="9657"/>
                  <a:pt x="752475" y="545703"/>
                  <a:pt x="898525" y="692282"/>
                </a:cubicBezTo>
                <a:cubicBezTo>
                  <a:pt x="1044575" y="838861"/>
                  <a:pt x="1181629" y="845211"/>
                  <a:pt x="1352550" y="879607"/>
                </a:cubicBezTo>
                <a:cubicBezTo>
                  <a:pt x="1523471" y="914003"/>
                  <a:pt x="1809221" y="895482"/>
                  <a:pt x="1924050" y="898657"/>
                </a:cubicBezTo>
              </a:path>
            </a:pathLst>
          </a:custGeom>
          <a:solidFill>
            <a:srgbClr val="F1F8FF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7AAC21B-DEFF-0DA4-988A-4C2D48B4E9F6}"/>
              </a:ext>
            </a:extLst>
          </p:cNvPr>
          <p:cNvSpPr/>
          <p:nvPr/>
        </p:nvSpPr>
        <p:spPr>
          <a:xfrm>
            <a:off x="1295295" y="4702311"/>
            <a:ext cx="1581150" cy="961127"/>
          </a:xfrm>
          <a:custGeom>
            <a:avLst/>
            <a:gdLst>
              <a:gd name="connsiteX0" fmla="*/ 0 w 1581150"/>
              <a:gd name="connsiteY0" fmla="*/ 939854 h 961127"/>
              <a:gd name="connsiteX1" fmla="*/ 714375 w 1581150"/>
              <a:gd name="connsiteY1" fmla="*/ 838254 h 961127"/>
              <a:gd name="connsiteX2" fmla="*/ 1139825 w 1581150"/>
              <a:gd name="connsiteY2" fmla="*/ 54 h 961127"/>
              <a:gd name="connsiteX3" fmla="*/ 1298575 w 1581150"/>
              <a:gd name="connsiteY3" fmla="*/ 796979 h 961127"/>
              <a:gd name="connsiteX4" fmla="*/ 1581150 w 1581150"/>
              <a:gd name="connsiteY4" fmla="*/ 949379 h 96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150" h="961127">
                <a:moveTo>
                  <a:pt x="0" y="939854"/>
                </a:moveTo>
                <a:cubicBezTo>
                  <a:pt x="262202" y="967370"/>
                  <a:pt x="524404" y="994887"/>
                  <a:pt x="714375" y="838254"/>
                </a:cubicBezTo>
                <a:cubicBezTo>
                  <a:pt x="904346" y="681621"/>
                  <a:pt x="1042458" y="6933"/>
                  <a:pt x="1139825" y="54"/>
                </a:cubicBezTo>
                <a:cubicBezTo>
                  <a:pt x="1237192" y="-6825"/>
                  <a:pt x="1225021" y="638758"/>
                  <a:pt x="1298575" y="796979"/>
                </a:cubicBezTo>
                <a:cubicBezTo>
                  <a:pt x="1372129" y="955200"/>
                  <a:pt x="1476639" y="952289"/>
                  <a:pt x="1581150" y="949379"/>
                </a:cubicBezTo>
              </a:path>
            </a:pathLst>
          </a:custGeom>
          <a:solidFill>
            <a:schemeClr val="accent6">
              <a:lumMod val="20000"/>
              <a:lumOff val="80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077DD9E-17EA-7D47-78AC-65C19693BEAE}"/>
              </a:ext>
            </a:extLst>
          </p:cNvPr>
          <p:cNvCxnSpPr>
            <a:cxnSpLocks/>
          </p:cNvCxnSpPr>
          <p:nvPr/>
        </p:nvCxnSpPr>
        <p:spPr>
          <a:xfrm flipV="1">
            <a:off x="1245565" y="4515682"/>
            <a:ext cx="0" cy="14277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2352B3-983F-6AAF-554C-EAD99EB3662F}"/>
                  </a:ext>
                </a:extLst>
              </p:cNvPr>
              <p:cNvSpPr txBox="1"/>
              <p:nvPr/>
            </p:nvSpPr>
            <p:spPr>
              <a:xfrm>
                <a:off x="1540906" y="4722893"/>
                <a:ext cx="572016" cy="328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𝒓𝒆𝒇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2352B3-983F-6AAF-554C-EAD99EB36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906" y="4722893"/>
                <a:ext cx="572016" cy="328167"/>
              </a:xfrm>
              <a:prstGeom prst="rect">
                <a:avLst/>
              </a:prstGeom>
              <a:blipFill>
                <a:blip r:embed="rId8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7B4507E-2AF6-96FB-1F81-793E97256630}"/>
                  </a:ext>
                </a:extLst>
              </p:cNvPr>
              <p:cNvSpPr txBox="1"/>
              <p:nvPr/>
            </p:nvSpPr>
            <p:spPr>
              <a:xfrm>
                <a:off x="1312246" y="4563337"/>
                <a:ext cx="3432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7B4507E-2AF6-96FB-1F81-793E97256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246" y="4563337"/>
                <a:ext cx="343299" cy="184666"/>
              </a:xfrm>
              <a:prstGeom prst="rect">
                <a:avLst/>
              </a:prstGeom>
              <a:blipFill>
                <a:blip r:embed="rId9"/>
                <a:stretch>
                  <a:fillRect l="-10526" t="-6667" r="-15789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B66B8D-5C50-B6ED-526C-97E4B4B67AA3}"/>
                  </a:ext>
                </a:extLst>
              </p:cNvPr>
              <p:cNvSpPr txBox="1"/>
              <p:nvPr/>
            </p:nvSpPr>
            <p:spPr>
              <a:xfrm>
                <a:off x="3369646" y="5715298"/>
                <a:ext cx="12663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B66B8D-5C50-B6ED-526C-97E4B4B67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646" y="5715298"/>
                <a:ext cx="126637" cy="184666"/>
              </a:xfrm>
              <a:prstGeom prst="rect">
                <a:avLst/>
              </a:prstGeom>
              <a:blipFill>
                <a:blip r:embed="rId10"/>
                <a:stretch>
                  <a:fillRect l="-28571" r="-2857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F0A7A51-F47D-2824-17F1-5F6DD157F979}"/>
                  </a:ext>
                </a:extLst>
              </p:cNvPr>
              <p:cNvSpPr txBox="1"/>
              <p:nvPr/>
            </p:nvSpPr>
            <p:spPr>
              <a:xfrm>
                <a:off x="2154387" y="4396846"/>
                <a:ext cx="639341" cy="31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𝑫𝑷𝑶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𝒕𝒓𝒖𝒆</m:t>
                          </m:r>
                        </m:sup>
                      </m:sSubSup>
                    </m:oMath>
                  </m:oMathPara>
                </a14:m>
                <a:endParaRPr lang="en-US" sz="1400" b="1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F0A7A51-F47D-2824-17F1-5F6DD157F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387" y="4396846"/>
                <a:ext cx="639341" cy="3148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189E1D50-B1D6-8F76-03A9-AF1DFC15862D}"/>
              </a:ext>
            </a:extLst>
          </p:cNvPr>
          <p:cNvSpPr txBox="1"/>
          <p:nvPr/>
        </p:nvSpPr>
        <p:spPr>
          <a:xfrm>
            <a:off x="1227191" y="5970707"/>
            <a:ext cx="2430409" cy="426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Off-policy preferred responses </a:t>
            </a:r>
          </a:p>
          <a:p>
            <a:pPr algn="ctr">
              <a:lnSpc>
                <a:spcPts val="1300"/>
              </a:lnSpc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cannot be learnt</a:t>
            </a:r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AE48311D-AEE4-A286-CB48-073BF6C48CE6}"/>
              </a:ext>
            </a:extLst>
          </p:cNvPr>
          <p:cNvSpPr/>
          <p:nvPr/>
        </p:nvSpPr>
        <p:spPr>
          <a:xfrm rot="16200000">
            <a:off x="2960605" y="5673334"/>
            <a:ext cx="93138" cy="585787"/>
          </a:xfrm>
          <a:prstGeom prst="leftBrace">
            <a:avLst>
              <a:gd name="adj1" fmla="val 50017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14598D93-3C4C-8D48-AC33-E76C1C3BF5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84433" y="4540219"/>
            <a:ext cx="224185" cy="340713"/>
          </a:xfrm>
          <a:prstGeom prst="curvedConnector2">
            <a:avLst/>
          </a:prstGeom>
          <a:ln w="1270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11B2532-C547-AB00-B1ED-08A82C167E06}"/>
              </a:ext>
            </a:extLst>
          </p:cNvPr>
          <p:cNvSpPr/>
          <p:nvPr/>
        </p:nvSpPr>
        <p:spPr>
          <a:xfrm>
            <a:off x="1286048" y="4746052"/>
            <a:ext cx="2040731" cy="919164"/>
          </a:xfrm>
          <a:custGeom>
            <a:avLst/>
            <a:gdLst>
              <a:gd name="connsiteX0" fmla="*/ 0 w 2040731"/>
              <a:gd name="connsiteY0" fmla="*/ 902495 h 919164"/>
              <a:gd name="connsiteX1" fmla="*/ 528637 w 2040731"/>
              <a:gd name="connsiteY1" fmla="*/ 835820 h 919164"/>
              <a:gd name="connsiteX2" fmla="*/ 1076325 w 2040731"/>
              <a:gd name="connsiteY2" fmla="*/ 685801 h 919164"/>
              <a:gd name="connsiteX3" fmla="*/ 1447800 w 2040731"/>
              <a:gd name="connsiteY3" fmla="*/ 1 h 919164"/>
              <a:gd name="connsiteX4" fmla="*/ 1745456 w 2040731"/>
              <a:gd name="connsiteY4" fmla="*/ 692945 h 919164"/>
              <a:gd name="connsiteX5" fmla="*/ 2040731 w 2040731"/>
              <a:gd name="connsiteY5" fmla="*/ 919164 h 91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0731" h="919164">
                <a:moveTo>
                  <a:pt x="0" y="902495"/>
                </a:moveTo>
                <a:cubicBezTo>
                  <a:pt x="174625" y="887215"/>
                  <a:pt x="349250" y="871936"/>
                  <a:pt x="528637" y="835820"/>
                </a:cubicBezTo>
                <a:cubicBezTo>
                  <a:pt x="708024" y="799704"/>
                  <a:pt x="923131" y="825104"/>
                  <a:pt x="1076325" y="685801"/>
                </a:cubicBezTo>
                <a:cubicBezTo>
                  <a:pt x="1229519" y="546498"/>
                  <a:pt x="1336278" y="-1190"/>
                  <a:pt x="1447800" y="1"/>
                </a:cubicBezTo>
                <a:cubicBezTo>
                  <a:pt x="1559322" y="1192"/>
                  <a:pt x="1646634" y="539751"/>
                  <a:pt x="1745456" y="692945"/>
                </a:cubicBezTo>
                <a:cubicBezTo>
                  <a:pt x="1844278" y="846139"/>
                  <a:pt x="1958578" y="879476"/>
                  <a:pt x="2040731" y="919164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20F778E-F814-4D00-7C5C-C5A6DBCFBA53}"/>
              </a:ext>
            </a:extLst>
          </p:cNvPr>
          <p:cNvCxnSpPr>
            <a:cxnSpLocks/>
          </p:cNvCxnSpPr>
          <p:nvPr/>
        </p:nvCxnSpPr>
        <p:spPr>
          <a:xfrm>
            <a:off x="1245565" y="5655599"/>
            <a:ext cx="22415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CF51B7B-93E7-2055-A108-7476EF0C2EB0}"/>
              </a:ext>
            </a:extLst>
          </p:cNvPr>
          <p:cNvSpPr txBox="1"/>
          <p:nvPr/>
        </p:nvSpPr>
        <p:spPr>
          <a:xfrm>
            <a:off x="1030625" y="5527172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ED2D6B-5097-3C48-686C-48A369F27007}"/>
              </a:ext>
            </a:extLst>
          </p:cNvPr>
          <p:cNvSpPr/>
          <p:nvPr/>
        </p:nvSpPr>
        <p:spPr>
          <a:xfrm>
            <a:off x="1661177" y="5609852"/>
            <a:ext cx="80963" cy="76913"/>
          </a:xfrm>
          <a:prstGeom prst="ellipse">
            <a:avLst/>
          </a:prstGeom>
          <a:solidFill>
            <a:srgbClr val="F7887F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8F83D93-6AB1-13E9-B88F-73451A24BF6B}"/>
              </a:ext>
            </a:extLst>
          </p:cNvPr>
          <p:cNvSpPr/>
          <p:nvPr/>
        </p:nvSpPr>
        <p:spPr>
          <a:xfrm>
            <a:off x="1475440" y="5609852"/>
            <a:ext cx="80963" cy="76913"/>
          </a:xfrm>
          <a:prstGeom prst="ellipse">
            <a:avLst/>
          </a:prstGeom>
          <a:solidFill>
            <a:srgbClr val="F7887F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422D80B-2B5F-D41B-70AD-6D53896EA20B}"/>
              </a:ext>
            </a:extLst>
          </p:cNvPr>
          <p:cNvSpPr/>
          <p:nvPr/>
        </p:nvSpPr>
        <p:spPr>
          <a:xfrm>
            <a:off x="1777859" y="5609852"/>
            <a:ext cx="80963" cy="76913"/>
          </a:xfrm>
          <a:prstGeom prst="ellipse">
            <a:avLst/>
          </a:prstGeom>
          <a:solidFill>
            <a:srgbClr val="F7887F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F365C5F-7A31-1AA3-EB99-A578B7A53ACC}"/>
              </a:ext>
            </a:extLst>
          </p:cNvPr>
          <p:cNvSpPr/>
          <p:nvPr/>
        </p:nvSpPr>
        <p:spPr>
          <a:xfrm>
            <a:off x="2025509" y="5609852"/>
            <a:ext cx="80963" cy="76913"/>
          </a:xfrm>
          <a:prstGeom prst="ellipse">
            <a:avLst/>
          </a:prstGeom>
          <a:solidFill>
            <a:srgbClr val="F7887F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685DDF9-98A5-1D04-0AB5-14D82C28FDDC}"/>
              </a:ext>
            </a:extLst>
          </p:cNvPr>
          <p:cNvSpPr/>
          <p:nvPr/>
        </p:nvSpPr>
        <p:spPr>
          <a:xfrm>
            <a:off x="2144571" y="5609852"/>
            <a:ext cx="80963" cy="76913"/>
          </a:xfrm>
          <a:prstGeom prst="ellipse">
            <a:avLst/>
          </a:prstGeom>
          <a:solidFill>
            <a:srgbClr val="F7887F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653E8282-C2D7-FB6E-F11A-BF78BF27AE8B}"/>
              </a:ext>
            </a:extLst>
          </p:cNvPr>
          <p:cNvCxnSpPr>
            <a:cxnSpLocks/>
            <a:stCxn id="72" idx="4"/>
          </p:cNvCxnSpPr>
          <p:nvPr/>
        </p:nvCxnSpPr>
        <p:spPr>
          <a:xfrm rot="16200000" flipH="1">
            <a:off x="1953097" y="5249590"/>
            <a:ext cx="17847" cy="892196"/>
          </a:xfrm>
          <a:prstGeom prst="curvedConnector3">
            <a:avLst>
              <a:gd name="adj1" fmla="val 1380888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8969A632-8941-B78F-E100-B00DE8F6E03D}"/>
              </a:ext>
            </a:extLst>
          </p:cNvPr>
          <p:cNvCxnSpPr>
            <a:cxnSpLocks/>
            <a:endCxn id="75" idx="4"/>
          </p:cNvCxnSpPr>
          <p:nvPr/>
        </p:nvCxnSpPr>
        <p:spPr>
          <a:xfrm rot="5400000" flipH="1">
            <a:off x="2351282" y="5520536"/>
            <a:ext cx="17847" cy="350306"/>
          </a:xfrm>
          <a:prstGeom prst="curvedConnector3">
            <a:avLst>
              <a:gd name="adj1" fmla="val -1280888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7BA4C2D3-5EF9-9552-F1D0-504D839D2AC9}"/>
              </a:ext>
            </a:extLst>
          </p:cNvPr>
          <p:cNvCxnSpPr>
            <a:cxnSpLocks/>
            <a:endCxn id="71" idx="4"/>
          </p:cNvCxnSpPr>
          <p:nvPr/>
        </p:nvCxnSpPr>
        <p:spPr>
          <a:xfrm rot="5400000" flipH="1">
            <a:off x="2218329" y="5170096"/>
            <a:ext cx="17847" cy="1051187"/>
          </a:xfrm>
          <a:prstGeom prst="curvedConnector3">
            <a:avLst>
              <a:gd name="adj1" fmla="val -1280888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D51DD17C-23E7-03DD-2DA8-26097B5E5867}"/>
              </a:ext>
            </a:extLst>
          </p:cNvPr>
          <p:cNvCxnSpPr>
            <a:cxnSpLocks/>
            <a:endCxn id="74" idx="4"/>
          </p:cNvCxnSpPr>
          <p:nvPr/>
        </p:nvCxnSpPr>
        <p:spPr>
          <a:xfrm rot="5400000" flipH="1">
            <a:off x="2502889" y="5249868"/>
            <a:ext cx="17847" cy="891643"/>
          </a:xfrm>
          <a:prstGeom prst="curvedConnector3">
            <a:avLst>
              <a:gd name="adj1" fmla="val -1280888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857A56F0-B328-3194-C1BE-4AB6E02173ED}"/>
              </a:ext>
            </a:extLst>
          </p:cNvPr>
          <p:cNvCxnSpPr>
            <a:cxnSpLocks/>
            <a:endCxn id="73" idx="4"/>
          </p:cNvCxnSpPr>
          <p:nvPr/>
        </p:nvCxnSpPr>
        <p:spPr>
          <a:xfrm rot="5400000" flipH="1">
            <a:off x="2523129" y="4981977"/>
            <a:ext cx="17847" cy="1427424"/>
          </a:xfrm>
          <a:prstGeom prst="curvedConnector3">
            <a:avLst>
              <a:gd name="adj1" fmla="val -1280888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F8BA14E-D460-7311-6078-4FFA50F0C373}"/>
                  </a:ext>
                </a:extLst>
              </p:cNvPr>
              <p:cNvSpPr txBox="1"/>
              <p:nvPr/>
            </p:nvSpPr>
            <p:spPr>
              <a:xfrm>
                <a:off x="2807516" y="4637921"/>
                <a:ext cx="777200" cy="350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𝑫𝑷𝑶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𝒆𝒙𝒑𝒆𝒄𝒕</m:t>
                          </m:r>
                        </m:sup>
                      </m:sSubSup>
                    </m:oMath>
                  </m:oMathPara>
                </a14:m>
                <a:endParaRPr lang="en-US" sz="1400" b="1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F8BA14E-D460-7311-6078-4FFA50F0C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516" y="4637921"/>
                <a:ext cx="777200" cy="35028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44A39CE1-43FE-3F81-F713-21E7017C4928}"/>
              </a:ext>
            </a:extLst>
          </p:cNvPr>
          <p:cNvSpPr/>
          <p:nvPr/>
        </p:nvSpPr>
        <p:spPr>
          <a:xfrm>
            <a:off x="2368312" y="5607318"/>
            <a:ext cx="82296" cy="82296"/>
          </a:xfrm>
          <a:prstGeom prst="rect">
            <a:avLst/>
          </a:prstGeom>
          <a:solidFill>
            <a:srgbClr val="92D05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AF3A8B9-61AD-C3CB-BE0E-993FEC8B3DC8}"/>
              </a:ext>
            </a:extLst>
          </p:cNvPr>
          <p:cNvSpPr/>
          <p:nvPr/>
        </p:nvSpPr>
        <p:spPr>
          <a:xfrm>
            <a:off x="2492419" y="5607801"/>
            <a:ext cx="82296" cy="82296"/>
          </a:xfrm>
          <a:prstGeom prst="rect">
            <a:avLst/>
          </a:prstGeom>
          <a:solidFill>
            <a:srgbClr val="92D05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7CD4CEB-B852-F4ED-D8D9-0A51A6F77CAE}"/>
              </a:ext>
            </a:extLst>
          </p:cNvPr>
          <p:cNvSpPr/>
          <p:nvPr/>
        </p:nvSpPr>
        <p:spPr>
          <a:xfrm>
            <a:off x="2711432" y="5611184"/>
            <a:ext cx="82296" cy="82296"/>
          </a:xfrm>
          <a:prstGeom prst="rect">
            <a:avLst/>
          </a:prstGeom>
          <a:solidFill>
            <a:srgbClr val="92D05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8D38619-2C52-C48D-857F-9595D65A67A6}"/>
              </a:ext>
            </a:extLst>
          </p:cNvPr>
          <p:cNvSpPr/>
          <p:nvPr/>
        </p:nvSpPr>
        <p:spPr>
          <a:xfrm>
            <a:off x="2916159" y="5613790"/>
            <a:ext cx="82296" cy="82296"/>
          </a:xfrm>
          <a:prstGeom prst="rect">
            <a:avLst/>
          </a:prstGeom>
          <a:solidFill>
            <a:srgbClr val="92D05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658BE06-6139-A5C5-05CA-C9F4089B8A71}"/>
              </a:ext>
            </a:extLst>
          </p:cNvPr>
          <p:cNvSpPr/>
          <p:nvPr/>
        </p:nvSpPr>
        <p:spPr>
          <a:xfrm>
            <a:off x="3206518" y="5611785"/>
            <a:ext cx="82296" cy="82296"/>
          </a:xfrm>
          <a:prstGeom prst="rect">
            <a:avLst/>
          </a:prstGeom>
          <a:solidFill>
            <a:srgbClr val="92D05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45A21998-24E2-9149-818F-E873E38EDD64}"/>
              </a:ext>
            </a:extLst>
          </p:cNvPr>
          <p:cNvSpPr/>
          <p:nvPr/>
        </p:nvSpPr>
        <p:spPr>
          <a:xfrm>
            <a:off x="5373564" y="4749321"/>
            <a:ext cx="1924050" cy="900840"/>
          </a:xfrm>
          <a:custGeom>
            <a:avLst/>
            <a:gdLst>
              <a:gd name="connsiteX0" fmla="*/ 0 w 1924050"/>
              <a:gd name="connsiteY0" fmla="*/ 895482 h 900840"/>
              <a:gd name="connsiteX1" fmla="*/ 152400 w 1924050"/>
              <a:gd name="connsiteY1" fmla="*/ 819282 h 900840"/>
              <a:gd name="connsiteX2" fmla="*/ 273050 w 1924050"/>
              <a:gd name="connsiteY2" fmla="*/ 635132 h 900840"/>
              <a:gd name="connsiteX3" fmla="*/ 476250 w 1924050"/>
              <a:gd name="connsiteY3" fmla="*/ 132 h 900840"/>
              <a:gd name="connsiteX4" fmla="*/ 898525 w 1924050"/>
              <a:gd name="connsiteY4" fmla="*/ 692282 h 900840"/>
              <a:gd name="connsiteX5" fmla="*/ 1352550 w 1924050"/>
              <a:gd name="connsiteY5" fmla="*/ 879607 h 900840"/>
              <a:gd name="connsiteX6" fmla="*/ 1924050 w 1924050"/>
              <a:gd name="connsiteY6" fmla="*/ 898657 h 90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4050" h="900840">
                <a:moveTo>
                  <a:pt x="0" y="895482"/>
                </a:moveTo>
                <a:cubicBezTo>
                  <a:pt x="53446" y="879078"/>
                  <a:pt x="106892" y="862674"/>
                  <a:pt x="152400" y="819282"/>
                </a:cubicBezTo>
                <a:cubicBezTo>
                  <a:pt x="197908" y="775890"/>
                  <a:pt x="219075" y="771657"/>
                  <a:pt x="273050" y="635132"/>
                </a:cubicBezTo>
                <a:cubicBezTo>
                  <a:pt x="327025" y="498607"/>
                  <a:pt x="372004" y="-9393"/>
                  <a:pt x="476250" y="132"/>
                </a:cubicBezTo>
                <a:cubicBezTo>
                  <a:pt x="580496" y="9657"/>
                  <a:pt x="752475" y="545703"/>
                  <a:pt x="898525" y="692282"/>
                </a:cubicBezTo>
                <a:cubicBezTo>
                  <a:pt x="1044575" y="838861"/>
                  <a:pt x="1181629" y="845211"/>
                  <a:pt x="1352550" y="879607"/>
                </a:cubicBezTo>
                <a:cubicBezTo>
                  <a:pt x="1523471" y="914003"/>
                  <a:pt x="1809221" y="895482"/>
                  <a:pt x="1924050" y="898657"/>
                </a:cubicBezTo>
              </a:path>
            </a:pathLst>
          </a:custGeom>
          <a:solidFill>
            <a:srgbClr val="F1F8FF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BF58863-21C0-27FF-0EE0-28F02B193CD9}"/>
              </a:ext>
            </a:extLst>
          </p:cNvPr>
          <p:cNvSpPr/>
          <p:nvPr/>
        </p:nvSpPr>
        <p:spPr>
          <a:xfrm>
            <a:off x="5379269" y="5082267"/>
            <a:ext cx="2035175" cy="580345"/>
          </a:xfrm>
          <a:custGeom>
            <a:avLst/>
            <a:gdLst>
              <a:gd name="connsiteX0" fmla="*/ 0 w 2035175"/>
              <a:gd name="connsiteY0" fmla="*/ 438991 h 461216"/>
              <a:gd name="connsiteX1" fmla="*/ 234950 w 2035175"/>
              <a:gd name="connsiteY1" fmla="*/ 356441 h 461216"/>
              <a:gd name="connsiteX2" fmla="*/ 457200 w 2035175"/>
              <a:gd name="connsiteY2" fmla="*/ 841 h 461216"/>
              <a:gd name="connsiteX3" fmla="*/ 869950 w 2035175"/>
              <a:gd name="connsiteY3" fmla="*/ 261191 h 461216"/>
              <a:gd name="connsiteX4" fmla="*/ 1790700 w 2035175"/>
              <a:gd name="connsiteY4" fmla="*/ 378666 h 461216"/>
              <a:gd name="connsiteX5" fmla="*/ 2035175 w 2035175"/>
              <a:gd name="connsiteY5" fmla="*/ 461216 h 46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5175" h="461216">
                <a:moveTo>
                  <a:pt x="0" y="438991"/>
                </a:moveTo>
                <a:cubicBezTo>
                  <a:pt x="79375" y="434228"/>
                  <a:pt x="158750" y="429466"/>
                  <a:pt x="234950" y="356441"/>
                </a:cubicBezTo>
                <a:cubicBezTo>
                  <a:pt x="311150" y="283416"/>
                  <a:pt x="351367" y="16716"/>
                  <a:pt x="457200" y="841"/>
                </a:cubicBezTo>
                <a:cubicBezTo>
                  <a:pt x="563033" y="-15034"/>
                  <a:pt x="647700" y="198220"/>
                  <a:pt x="869950" y="261191"/>
                </a:cubicBezTo>
                <a:cubicBezTo>
                  <a:pt x="1092200" y="324162"/>
                  <a:pt x="1596496" y="345329"/>
                  <a:pt x="1790700" y="378666"/>
                </a:cubicBezTo>
                <a:cubicBezTo>
                  <a:pt x="1984904" y="412003"/>
                  <a:pt x="2010039" y="436609"/>
                  <a:pt x="2035175" y="461216"/>
                </a:cubicBezTo>
              </a:path>
            </a:pathLst>
          </a:cu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4441B84-C646-AE0A-4384-144344BBE64F}"/>
              </a:ext>
            </a:extLst>
          </p:cNvPr>
          <p:cNvCxnSpPr>
            <a:cxnSpLocks/>
          </p:cNvCxnSpPr>
          <p:nvPr/>
        </p:nvCxnSpPr>
        <p:spPr>
          <a:xfrm flipV="1">
            <a:off x="5376739" y="4514722"/>
            <a:ext cx="0" cy="14277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42D32BE-4350-E501-C448-02F2295A1890}"/>
              </a:ext>
            </a:extLst>
          </p:cNvPr>
          <p:cNvSpPr txBox="1"/>
          <p:nvPr/>
        </p:nvSpPr>
        <p:spPr>
          <a:xfrm>
            <a:off x="5161799" y="5526212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0706099-5B03-6DF5-1F9E-A50BED26F55C}"/>
                  </a:ext>
                </a:extLst>
              </p:cNvPr>
              <p:cNvSpPr txBox="1"/>
              <p:nvPr/>
            </p:nvSpPr>
            <p:spPr>
              <a:xfrm>
                <a:off x="5866763" y="4615814"/>
                <a:ext cx="572016" cy="328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𝒓𝒆𝒇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0706099-5B03-6DF5-1F9E-A50BED26F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763" y="4615814"/>
                <a:ext cx="572016" cy="328167"/>
              </a:xfrm>
              <a:prstGeom prst="rect">
                <a:avLst/>
              </a:prstGeom>
              <a:blipFill>
                <a:blip r:embed="rId1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58E8039-E293-632F-9418-9E10038684A1}"/>
                  </a:ext>
                </a:extLst>
              </p:cNvPr>
              <p:cNvSpPr txBox="1"/>
              <p:nvPr/>
            </p:nvSpPr>
            <p:spPr>
              <a:xfrm>
                <a:off x="5443420" y="4562377"/>
                <a:ext cx="3432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58E8039-E293-632F-9418-9E1003868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420" y="4562377"/>
                <a:ext cx="343299" cy="184666"/>
              </a:xfrm>
              <a:prstGeom prst="rect">
                <a:avLst/>
              </a:prstGeom>
              <a:blipFill>
                <a:blip r:embed="rId14"/>
                <a:stretch>
                  <a:fillRect l="-10714" t="-3226" r="-16071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76879A7-61F3-D562-F4A8-E54D16D6C033}"/>
                  </a:ext>
                </a:extLst>
              </p:cNvPr>
              <p:cNvSpPr txBox="1"/>
              <p:nvPr/>
            </p:nvSpPr>
            <p:spPr>
              <a:xfrm>
                <a:off x="7500820" y="5714338"/>
                <a:ext cx="12663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76879A7-61F3-D562-F4A8-E54D16D6C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820" y="5714338"/>
                <a:ext cx="126637" cy="184666"/>
              </a:xfrm>
              <a:prstGeom prst="rect">
                <a:avLst/>
              </a:prstGeom>
              <a:blipFill>
                <a:blip r:embed="rId10"/>
                <a:stretch>
                  <a:fillRect l="-28571" r="-28571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46D4C4A7-6974-409F-C6B0-220DDF7C4CC1}"/>
              </a:ext>
            </a:extLst>
          </p:cNvPr>
          <p:cNvSpPr txBox="1"/>
          <p:nvPr/>
        </p:nvSpPr>
        <p:spPr>
          <a:xfrm>
            <a:off x="5574782" y="5982349"/>
            <a:ext cx="1920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OPA solves the problem</a:t>
            </a:r>
          </a:p>
        </p:txBody>
      </p:sp>
      <p:sp>
        <p:nvSpPr>
          <p:cNvPr id="96" name="Left Brace 95">
            <a:extLst>
              <a:ext uri="{FF2B5EF4-FFF2-40B4-BE49-F238E27FC236}">
                <a16:creationId xmlns:a16="http://schemas.microsoft.com/office/drawing/2014/main" id="{0EFE1E06-3E9F-88E2-7D54-D6CF7008ED9F}"/>
              </a:ext>
            </a:extLst>
          </p:cNvPr>
          <p:cNvSpPr/>
          <p:nvPr/>
        </p:nvSpPr>
        <p:spPr>
          <a:xfrm rot="16200000">
            <a:off x="7052996" y="5684976"/>
            <a:ext cx="93138" cy="585787"/>
          </a:xfrm>
          <a:prstGeom prst="leftBrace">
            <a:avLst>
              <a:gd name="adj1" fmla="val 50017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25A15690-292A-903D-4AAB-91DFE345BBF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3071" y="4924635"/>
            <a:ext cx="257417" cy="225832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0D7449E-FA2C-2E08-B899-26420B24869B}"/>
              </a:ext>
            </a:extLst>
          </p:cNvPr>
          <p:cNvSpPr/>
          <p:nvPr/>
        </p:nvSpPr>
        <p:spPr>
          <a:xfrm>
            <a:off x="5383238" y="4738686"/>
            <a:ext cx="2040731" cy="919164"/>
          </a:xfrm>
          <a:custGeom>
            <a:avLst/>
            <a:gdLst>
              <a:gd name="connsiteX0" fmla="*/ 0 w 2040731"/>
              <a:gd name="connsiteY0" fmla="*/ 902495 h 919164"/>
              <a:gd name="connsiteX1" fmla="*/ 528637 w 2040731"/>
              <a:gd name="connsiteY1" fmla="*/ 835820 h 919164"/>
              <a:gd name="connsiteX2" fmla="*/ 1076325 w 2040731"/>
              <a:gd name="connsiteY2" fmla="*/ 685801 h 919164"/>
              <a:gd name="connsiteX3" fmla="*/ 1447800 w 2040731"/>
              <a:gd name="connsiteY3" fmla="*/ 1 h 919164"/>
              <a:gd name="connsiteX4" fmla="*/ 1745456 w 2040731"/>
              <a:gd name="connsiteY4" fmla="*/ 692945 h 919164"/>
              <a:gd name="connsiteX5" fmla="*/ 2040731 w 2040731"/>
              <a:gd name="connsiteY5" fmla="*/ 919164 h 91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0731" h="919164">
                <a:moveTo>
                  <a:pt x="0" y="902495"/>
                </a:moveTo>
                <a:cubicBezTo>
                  <a:pt x="174625" y="887215"/>
                  <a:pt x="349250" y="871936"/>
                  <a:pt x="528637" y="835820"/>
                </a:cubicBezTo>
                <a:cubicBezTo>
                  <a:pt x="708024" y="799704"/>
                  <a:pt x="923131" y="825104"/>
                  <a:pt x="1076325" y="685801"/>
                </a:cubicBezTo>
                <a:cubicBezTo>
                  <a:pt x="1229519" y="546498"/>
                  <a:pt x="1336278" y="-1190"/>
                  <a:pt x="1447800" y="1"/>
                </a:cubicBezTo>
                <a:cubicBezTo>
                  <a:pt x="1559322" y="1192"/>
                  <a:pt x="1646634" y="539751"/>
                  <a:pt x="1745456" y="692945"/>
                </a:cubicBezTo>
                <a:cubicBezTo>
                  <a:pt x="1844278" y="846139"/>
                  <a:pt x="1958578" y="879476"/>
                  <a:pt x="2040731" y="919164"/>
                </a:cubicBezTo>
              </a:path>
            </a:pathLst>
          </a:custGeom>
          <a:solidFill>
            <a:schemeClr val="accent6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A4CCF43-93A4-B695-62A5-BF0DBBD25098}"/>
                  </a:ext>
                </a:extLst>
              </p:cNvPr>
              <p:cNvSpPr txBox="1"/>
              <p:nvPr/>
            </p:nvSpPr>
            <p:spPr>
              <a:xfrm>
                <a:off x="6064145" y="5085299"/>
                <a:ext cx="6281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𝑶𝑷𝑨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A4CCF43-93A4-B695-62A5-BF0DBBD25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145" y="5085299"/>
                <a:ext cx="62812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ABB13EC-FB19-1B30-FE5E-7C6F0824A23A}"/>
                  </a:ext>
                </a:extLst>
              </p:cNvPr>
              <p:cNvSpPr txBox="1"/>
              <p:nvPr/>
            </p:nvSpPr>
            <p:spPr>
              <a:xfrm>
                <a:off x="6873724" y="4624668"/>
                <a:ext cx="1006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𝑶𝑷𝑨</m:t>
                          </m:r>
                          <m:r>
                            <a:rPr lang="en-US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𝑫𝑷𝑶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ABB13EC-FB19-1B30-FE5E-7C6F0824A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724" y="4624668"/>
                <a:ext cx="1006429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BF58228C-0EBA-FBF2-9351-3E57671E9C36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6585861" y="4932445"/>
            <a:ext cx="791078" cy="373141"/>
          </a:xfrm>
          <a:prstGeom prst="curvedConnector2">
            <a:avLst/>
          </a:prstGeom>
          <a:ln w="12700">
            <a:solidFill>
              <a:schemeClr val="accent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E0A68AB-DB15-7B4E-EC06-034B29C5495B}"/>
              </a:ext>
            </a:extLst>
          </p:cNvPr>
          <p:cNvCxnSpPr>
            <a:cxnSpLocks/>
          </p:cNvCxnSpPr>
          <p:nvPr/>
        </p:nvCxnSpPr>
        <p:spPr>
          <a:xfrm>
            <a:off x="5376739" y="5654639"/>
            <a:ext cx="22415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E9F45B6A-FAF5-DC8D-C91D-1253F5D25E02}"/>
              </a:ext>
            </a:extLst>
          </p:cNvPr>
          <p:cNvSpPr/>
          <p:nvPr/>
        </p:nvSpPr>
        <p:spPr>
          <a:xfrm>
            <a:off x="5792351" y="5608892"/>
            <a:ext cx="80963" cy="76913"/>
          </a:xfrm>
          <a:prstGeom prst="ellipse">
            <a:avLst/>
          </a:prstGeom>
          <a:solidFill>
            <a:srgbClr val="F7887F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2C95B5C-4A8E-A69F-5D6A-1D141BCA66CC}"/>
              </a:ext>
            </a:extLst>
          </p:cNvPr>
          <p:cNvSpPr/>
          <p:nvPr/>
        </p:nvSpPr>
        <p:spPr>
          <a:xfrm>
            <a:off x="5606614" y="5608892"/>
            <a:ext cx="80963" cy="76913"/>
          </a:xfrm>
          <a:prstGeom prst="ellipse">
            <a:avLst/>
          </a:prstGeom>
          <a:solidFill>
            <a:srgbClr val="F7887F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A774F3D-2821-A227-2BFA-F76D015E60FA}"/>
              </a:ext>
            </a:extLst>
          </p:cNvPr>
          <p:cNvSpPr/>
          <p:nvPr/>
        </p:nvSpPr>
        <p:spPr>
          <a:xfrm>
            <a:off x="5909033" y="5608892"/>
            <a:ext cx="80963" cy="76913"/>
          </a:xfrm>
          <a:prstGeom prst="ellipse">
            <a:avLst/>
          </a:prstGeom>
          <a:solidFill>
            <a:srgbClr val="F7887F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3B821F-5FE2-A302-AC43-F70B1F34A1D7}"/>
              </a:ext>
            </a:extLst>
          </p:cNvPr>
          <p:cNvSpPr/>
          <p:nvPr/>
        </p:nvSpPr>
        <p:spPr>
          <a:xfrm>
            <a:off x="6156683" y="5608892"/>
            <a:ext cx="80963" cy="76913"/>
          </a:xfrm>
          <a:prstGeom prst="ellipse">
            <a:avLst/>
          </a:prstGeom>
          <a:solidFill>
            <a:srgbClr val="F7887F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233C8E32-EF8D-4FC4-7A17-68F173B47382}"/>
              </a:ext>
            </a:extLst>
          </p:cNvPr>
          <p:cNvSpPr/>
          <p:nvPr/>
        </p:nvSpPr>
        <p:spPr>
          <a:xfrm>
            <a:off x="6275745" y="5608892"/>
            <a:ext cx="80963" cy="76913"/>
          </a:xfrm>
          <a:prstGeom prst="ellipse">
            <a:avLst/>
          </a:prstGeom>
          <a:solidFill>
            <a:srgbClr val="F7887F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Curved 107">
            <a:extLst>
              <a:ext uri="{FF2B5EF4-FFF2-40B4-BE49-F238E27FC236}">
                <a16:creationId xmlns:a16="http://schemas.microsoft.com/office/drawing/2014/main" id="{6D1FFC2F-2AFD-BE0E-B1EE-D85DA35293C9}"/>
              </a:ext>
            </a:extLst>
          </p:cNvPr>
          <p:cNvCxnSpPr>
            <a:cxnSpLocks/>
            <a:endCxn id="104" idx="4"/>
          </p:cNvCxnSpPr>
          <p:nvPr/>
        </p:nvCxnSpPr>
        <p:spPr>
          <a:xfrm rot="5400000" flipH="1">
            <a:off x="6081889" y="5251012"/>
            <a:ext cx="22609" cy="892196"/>
          </a:xfrm>
          <a:prstGeom prst="curvedConnector3">
            <a:avLst>
              <a:gd name="adj1" fmla="val -1011102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48FF2B8F-3258-8AFF-C32B-36ECE449DE39}"/>
              </a:ext>
            </a:extLst>
          </p:cNvPr>
          <p:cNvCxnSpPr>
            <a:cxnSpLocks/>
            <a:endCxn id="107" idx="4"/>
          </p:cNvCxnSpPr>
          <p:nvPr/>
        </p:nvCxnSpPr>
        <p:spPr>
          <a:xfrm rot="5400000" flipH="1">
            <a:off x="6480075" y="5521957"/>
            <a:ext cx="22609" cy="350306"/>
          </a:xfrm>
          <a:prstGeom prst="curvedConnector3">
            <a:avLst>
              <a:gd name="adj1" fmla="val -1011102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" name="Connector: Curved 109">
            <a:extLst>
              <a:ext uri="{FF2B5EF4-FFF2-40B4-BE49-F238E27FC236}">
                <a16:creationId xmlns:a16="http://schemas.microsoft.com/office/drawing/2014/main" id="{8CF4B7DA-8295-B11A-9648-B7FFFEC4DC11}"/>
              </a:ext>
            </a:extLst>
          </p:cNvPr>
          <p:cNvCxnSpPr>
            <a:cxnSpLocks/>
            <a:endCxn id="103" idx="4"/>
          </p:cNvCxnSpPr>
          <p:nvPr/>
        </p:nvCxnSpPr>
        <p:spPr>
          <a:xfrm rot="5400000" flipH="1">
            <a:off x="6347122" y="5171517"/>
            <a:ext cx="22609" cy="1051187"/>
          </a:xfrm>
          <a:prstGeom prst="curvedConnector3">
            <a:avLst>
              <a:gd name="adj1" fmla="val -1011102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42F080F6-4711-0941-A0EB-02B7AD0ABD5F}"/>
              </a:ext>
            </a:extLst>
          </p:cNvPr>
          <p:cNvCxnSpPr>
            <a:cxnSpLocks/>
            <a:endCxn id="106" idx="4"/>
          </p:cNvCxnSpPr>
          <p:nvPr/>
        </p:nvCxnSpPr>
        <p:spPr>
          <a:xfrm rot="5400000" flipH="1">
            <a:off x="6631682" y="5251289"/>
            <a:ext cx="22609" cy="891643"/>
          </a:xfrm>
          <a:prstGeom prst="curvedConnector3">
            <a:avLst>
              <a:gd name="adj1" fmla="val -1011102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6FAAC125-6A7D-FEDE-C274-CF24069F2C2C}"/>
              </a:ext>
            </a:extLst>
          </p:cNvPr>
          <p:cNvCxnSpPr>
            <a:cxnSpLocks/>
            <a:endCxn id="105" idx="4"/>
          </p:cNvCxnSpPr>
          <p:nvPr/>
        </p:nvCxnSpPr>
        <p:spPr>
          <a:xfrm rot="5400000" flipH="1">
            <a:off x="6625729" y="5009592"/>
            <a:ext cx="22609" cy="1375037"/>
          </a:xfrm>
          <a:prstGeom prst="curvedConnector3">
            <a:avLst>
              <a:gd name="adj1" fmla="val -1011102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0D13795-D818-7BB0-9492-45A3B4446909}"/>
              </a:ext>
            </a:extLst>
          </p:cNvPr>
          <p:cNvSpPr/>
          <p:nvPr/>
        </p:nvSpPr>
        <p:spPr>
          <a:xfrm>
            <a:off x="6496840" y="5616894"/>
            <a:ext cx="82296" cy="82296"/>
          </a:xfrm>
          <a:prstGeom prst="rect">
            <a:avLst/>
          </a:prstGeom>
          <a:solidFill>
            <a:srgbClr val="92D05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5BBC3A2-A737-046A-F277-02CE87A75A18}"/>
              </a:ext>
            </a:extLst>
          </p:cNvPr>
          <p:cNvSpPr/>
          <p:nvPr/>
        </p:nvSpPr>
        <p:spPr>
          <a:xfrm>
            <a:off x="6620947" y="5614996"/>
            <a:ext cx="82296" cy="82296"/>
          </a:xfrm>
          <a:prstGeom prst="rect">
            <a:avLst/>
          </a:prstGeom>
          <a:solidFill>
            <a:srgbClr val="92D05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0860EC0-E14B-CD5F-888A-77C0B24C858E}"/>
              </a:ext>
            </a:extLst>
          </p:cNvPr>
          <p:cNvSpPr/>
          <p:nvPr/>
        </p:nvSpPr>
        <p:spPr>
          <a:xfrm>
            <a:off x="6846175" y="5616168"/>
            <a:ext cx="82296" cy="82296"/>
          </a:xfrm>
          <a:prstGeom prst="rect">
            <a:avLst/>
          </a:prstGeom>
          <a:solidFill>
            <a:srgbClr val="92D05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1921E4F-0FE3-1B77-431F-09B545AFB03C}"/>
              </a:ext>
            </a:extLst>
          </p:cNvPr>
          <p:cNvSpPr/>
          <p:nvPr/>
        </p:nvSpPr>
        <p:spPr>
          <a:xfrm>
            <a:off x="7046175" y="5616398"/>
            <a:ext cx="82296" cy="82296"/>
          </a:xfrm>
          <a:prstGeom prst="rect">
            <a:avLst/>
          </a:prstGeom>
          <a:solidFill>
            <a:srgbClr val="92D05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E4F9D38-8DA0-4738-01DB-3E48041F1FFA}"/>
              </a:ext>
            </a:extLst>
          </p:cNvPr>
          <p:cNvSpPr/>
          <p:nvPr/>
        </p:nvSpPr>
        <p:spPr>
          <a:xfrm>
            <a:off x="7282737" y="5615799"/>
            <a:ext cx="82296" cy="82296"/>
          </a:xfrm>
          <a:prstGeom prst="rect">
            <a:avLst/>
          </a:prstGeom>
          <a:solidFill>
            <a:srgbClr val="92D05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7C25D1D-2FF3-B173-BA28-F35732BEC370}"/>
              </a:ext>
            </a:extLst>
          </p:cNvPr>
          <p:cNvSpPr txBox="1"/>
          <p:nvPr/>
        </p:nvSpPr>
        <p:spPr>
          <a:xfrm>
            <a:off x="4914899" y="3587234"/>
            <a:ext cx="30765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SFT on Preferred Responses before DPO</a:t>
            </a:r>
          </a:p>
          <a:p>
            <a:pPr algn="ctr"/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On-Policy Alignment DPO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162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7" grpId="0"/>
      <p:bldP spid="18" grpId="0" animBg="1"/>
      <p:bldP spid="24" grpId="0"/>
      <p:bldP spid="25" grpId="0" animBg="1"/>
      <p:bldP spid="57" grpId="0" animBg="1"/>
      <p:bldP spid="58" grpId="0" animBg="1"/>
      <p:bldP spid="60" grpId="0"/>
      <p:bldP spid="61" grpId="0"/>
      <p:bldP spid="62" grpId="0"/>
      <p:bldP spid="63" grpId="0"/>
      <p:bldP spid="64" grpId="0"/>
      <p:bldP spid="65" grpId="0" animBg="1"/>
      <p:bldP spid="68" grpId="0" animBg="1"/>
      <p:bldP spid="70" grpId="0"/>
      <p:bldP spid="71" grpId="0" animBg="1"/>
      <p:bldP spid="72" grpId="0" animBg="1"/>
      <p:bldP spid="73" grpId="0" animBg="1"/>
      <p:bldP spid="74" grpId="0" animBg="1"/>
      <p:bldP spid="75" grpId="0" animBg="1"/>
      <p:bldP spid="81" grpId="0"/>
      <p:bldP spid="81" grpId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1" grpId="0"/>
      <p:bldP spid="92" grpId="0"/>
      <p:bldP spid="93" grpId="0"/>
      <p:bldP spid="94" grpId="0"/>
      <p:bldP spid="95" grpId="0"/>
      <p:bldP spid="96" grpId="0" animBg="1"/>
      <p:bldP spid="98" grpId="0" animBg="1"/>
      <p:bldP spid="99" grpId="0"/>
      <p:bldP spid="100" grpId="0"/>
      <p:bldP spid="103" grpId="0" animBg="1"/>
      <p:bldP spid="104" grpId="0" animBg="1"/>
      <p:bldP spid="105" grpId="0" animBg="1"/>
      <p:bldP spid="106" grpId="0" animBg="1"/>
      <p:bldP spid="107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5DEB-16CF-369A-3990-A2493FD7D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788DD89-3067-6609-21ED-794946D6A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95" r="81259" b="30339"/>
          <a:stretch/>
        </p:blipFill>
        <p:spPr>
          <a:xfrm>
            <a:off x="7648102" y="41610"/>
            <a:ext cx="749138" cy="657005"/>
          </a:xfrm>
          <a:prstGeom prst="rect">
            <a:avLst/>
          </a:prstGeom>
        </p:spPr>
      </p:pic>
      <p:pic>
        <p:nvPicPr>
          <p:cNvPr id="6" name="Picture 2 1" descr="微软亚洲研究院（MSRA）在WMT 2019国际机器翻译大赛中拔得头筹| Media OutReach Newswire">
            <a:extLst>
              <a:ext uri="{FF2B5EF4-FFF2-40B4-BE49-F238E27FC236}">
                <a16:creationId xmlns:a16="http://schemas.microsoft.com/office/drawing/2014/main" id="{82F9B9F4-4EAF-FBAB-8739-F551FB253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29738" r="71192" b="30592"/>
          <a:stretch/>
        </p:blipFill>
        <p:spPr bwMode="auto">
          <a:xfrm>
            <a:off x="8428632" y="0"/>
            <a:ext cx="641073" cy="7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469EBD-6B8D-2FC9-3C56-C36343BAFD91}"/>
              </a:ext>
            </a:extLst>
          </p:cNvPr>
          <p:cNvSpPr/>
          <p:nvPr/>
        </p:nvSpPr>
        <p:spPr>
          <a:xfrm>
            <a:off x="0" y="710797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D8F41CD-3BAA-649A-C2DC-5E87B7FB4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27299"/>
            <a:ext cx="7886700" cy="10414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(OPA-DPO)</a:t>
            </a:r>
            <a:endParaRPr lang="en-US" sz="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C6792-323E-2005-0AD7-0961A51370D7}"/>
              </a:ext>
            </a:extLst>
          </p:cNvPr>
          <p:cNvSpPr txBox="1"/>
          <p:nvPr/>
        </p:nvSpPr>
        <p:spPr>
          <a:xfrm>
            <a:off x="2016841" y="4025900"/>
            <a:ext cx="5110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solution combining advantages of method 2 and method 3</a:t>
            </a:r>
          </a:p>
        </p:txBody>
      </p:sp>
    </p:spTree>
    <p:extLst>
      <p:ext uri="{BB962C8B-B14F-4D97-AF65-F5344CB8AC3E}">
        <p14:creationId xmlns:p14="http://schemas.microsoft.com/office/powerpoint/2010/main" val="3556116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E00A-7AC5-AB71-5EC8-3C08FD0D2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1741B07-B935-1710-9CC7-D4A8151DE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95" r="81259" b="30339"/>
          <a:stretch/>
        </p:blipFill>
        <p:spPr>
          <a:xfrm>
            <a:off x="7648102" y="41610"/>
            <a:ext cx="749138" cy="657005"/>
          </a:xfrm>
          <a:prstGeom prst="rect">
            <a:avLst/>
          </a:prstGeom>
        </p:spPr>
      </p:pic>
      <p:pic>
        <p:nvPicPr>
          <p:cNvPr id="6" name="Picture 2 1" descr="微软亚洲研究院（MSRA）在WMT 2019国际机器翻译大赛中拔得头筹| Media OutReach Newswire">
            <a:extLst>
              <a:ext uri="{FF2B5EF4-FFF2-40B4-BE49-F238E27FC236}">
                <a16:creationId xmlns:a16="http://schemas.microsoft.com/office/drawing/2014/main" id="{3A01B9D5-8372-2D57-2424-110BAF0F9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29738" r="71192" b="30592"/>
          <a:stretch/>
        </p:blipFill>
        <p:spPr bwMode="auto">
          <a:xfrm>
            <a:off x="8428632" y="0"/>
            <a:ext cx="641073" cy="7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04F14E-A8D5-8239-8E70-9EE8728C3B25}"/>
              </a:ext>
            </a:extLst>
          </p:cNvPr>
          <p:cNvSpPr/>
          <p:nvPr/>
        </p:nvSpPr>
        <p:spPr>
          <a:xfrm>
            <a:off x="0" y="710797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2 1">
            <a:extLst>
              <a:ext uri="{FF2B5EF4-FFF2-40B4-BE49-F238E27FC236}">
                <a16:creationId xmlns:a16="http://schemas.microsoft.com/office/drawing/2014/main" id="{4C4342E8-75D7-02E2-EAC3-755CD1FCB2E0}"/>
              </a:ext>
            </a:extLst>
          </p:cNvPr>
          <p:cNvSpPr txBox="1">
            <a:spLocks/>
          </p:cNvSpPr>
          <p:nvPr/>
        </p:nvSpPr>
        <p:spPr>
          <a:xfrm>
            <a:off x="176931" y="117474"/>
            <a:ext cx="7159378" cy="489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latin typeface="Aptos Black" panose="020F0502020204030204" pitchFamily="34" charset="0"/>
              </a:rPr>
              <a:t>OPA-DPO Diagram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22CBD1F-BCC9-F89F-E929-0554DD635AB9}"/>
              </a:ext>
            </a:extLst>
          </p:cNvPr>
          <p:cNvCxnSpPr>
            <a:cxnSpLocks/>
            <a:stCxn id="227" idx="4"/>
            <a:endCxn id="230" idx="1"/>
          </p:cNvCxnSpPr>
          <p:nvPr/>
        </p:nvCxnSpPr>
        <p:spPr>
          <a:xfrm rot="16200000" flipH="1">
            <a:off x="2743322" y="4637609"/>
            <a:ext cx="2657794" cy="206261"/>
          </a:xfrm>
          <a:prstGeom prst="bentConnector2">
            <a:avLst/>
          </a:prstGeom>
          <a:ln w="15875">
            <a:solidFill>
              <a:srgbClr val="F7887F"/>
            </a:solidFill>
            <a:prstDash val="sys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1E4877A-402F-DC88-9D01-8A8CA870E744}"/>
              </a:ext>
            </a:extLst>
          </p:cNvPr>
          <p:cNvSpPr/>
          <p:nvPr/>
        </p:nvSpPr>
        <p:spPr>
          <a:xfrm>
            <a:off x="4375375" y="3069533"/>
            <a:ext cx="1989517" cy="2676938"/>
          </a:xfrm>
          <a:prstGeom prst="roundRect">
            <a:avLst>
              <a:gd name="adj" fmla="val 10499"/>
            </a:avLst>
          </a:prstGeom>
          <a:solidFill>
            <a:srgbClr val="EDE1ED">
              <a:alpha val="60000"/>
            </a:srgbClr>
          </a:solidFill>
          <a:ln>
            <a:solidFill>
              <a:srgbClr val="AE5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AB731D2-2289-92A1-C4E3-412D8C05E19E}"/>
              </a:ext>
            </a:extLst>
          </p:cNvPr>
          <p:cNvSpPr/>
          <p:nvPr/>
        </p:nvSpPr>
        <p:spPr>
          <a:xfrm>
            <a:off x="131263" y="794808"/>
            <a:ext cx="2328078" cy="1743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11EE21DE-17A6-5229-CF9C-6990B25F9D17}"/>
              </a:ext>
            </a:extLst>
          </p:cNvPr>
          <p:cNvSpPr/>
          <p:nvPr/>
        </p:nvSpPr>
        <p:spPr>
          <a:xfrm>
            <a:off x="1570864" y="1800156"/>
            <a:ext cx="754575" cy="266037"/>
          </a:xfrm>
          <a:prstGeom prst="wedgeRectCallout">
            <a:avLst>
              <a:gd name="adj1" fmla="val -20833"/>
              <a:gd name="adj2" fmla="val 6787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E89961B3-34F6-08DC-75C1-C92BF9C04689}"/>
              </a:ext>
            </a:extLst>
          </p:cNvPr>
          <p:cNvSpPr/>
          <p:nvPr/>
        </p:nvSpPr>
        <p:spPr>
          <a:xfrm>
            <a:off x="1531165" y="1836755"/>
            <a:ext cx="754575" cy="266037"/>
          </a:xfrm>
          <a:prstGeom prst="wedgeRectCallout">
            <a:avLst>
              <a:gd name="adj1" fmla="val -20833"/>
              <a:gd name="adj2" fmla="val 67870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E3C8107-A13A-7277-7B02-7E12AAA701E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568785" y="1116642"/>
            <a:ext cx="786797" cy="60137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0A644B-9BD6-E636-B5EF-2088870E31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525001" y="1160902"/>
            <a:ext cx="786797" cy="601373"/>
          </a:xfrm>
          <a:prstGeom prst="rect">
            <a:avLst/>
          </a:prstGeom>
        </p:spPr>
      </p:pic>
      <p:sp>
        <p:nvSpPr>
          <p:cNvPr id="29" name="Rounded Rectangle 12">
            <a:extLst>
              <a:ext uri="{FF2B5EF4-FFF2-40B4-BE49-F238E27FC236}">
                <a16:creationId xmlns:a16="http://schemas.microsoft.com/office/drawing/2014/main" id="{99E5C403-32F5-7BB3-C651-387211A6848E}"/>
              </a:ext>
            </a:extLst>
          </p:cNvPr>
          <p:cNvSpPr/>
          <p:nvPr/>
        </p:nvSpPr>
        <p:spPr>
          <a:xfrm>
            <a:off x="3373129" y="1194991"/>
            <a:ext cx="1002247" cy="834904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92E285A-75B5-D5BC-4A04-A272F73EF1ED}"/>
              </a:ext>
            </a:extLst>
          </p:cNvPr>
          <p:cNvSpPr>
            <a:spLocks noChangeAspect="1"/>
          </p:cNvSpPr>
          <p:nvPr/>
        </p:nvSpPr>
        <p:spPr>
          <a:xfrm>
            <a:off x="3271687" y="1122759"/>
            <a:ext cx="274320" cy="274320"/>
          </a:xfrm>
          <a:prstGeom prst="ellipse">
            <a:avLst/>
          </a:prstGeom>
          <a:solidFill>
            <a:srgbClr val="EBEEF2"/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Rounded Rectangle 12">
            <a:extLst>
              <a:ext uri="{FF2B5EF4-FFF2-40B4-BE49-F238E27FC236}">
                <a16:creationId xmlns:a16="http://schemas.microsoft.com/office/drawing/2014/main" id="{11E6D3A8-E1E3-E46D-B617-6C46ABF745CC}"/>
              </a:ext>
            </a:extLst>
          </p:cNvPr>
          <p:cNvSpPr/>
          <p:nvPr/>
        </p:nvSpPr>
        <p:spPr>
          <a:xfrm>
            <a:off x="3322359" y="1239489"/>
            <a:ext cx="1005015" cy="834904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C4C8E76-B848-40D9-1B2C-B6F48CF3FFB9}"/>
              </a:ext>
            </a:extLst>
          </p:cNvPr>
          <p:cNvSpPr>
            <a:spLocks noChangeAspect="1"/>
          </p:cNvSpPr>
          <p:nvPr/>
        </p:nvSpPr>
        <p:spPr>
          <a:xfrm>
            <a:off x="3220917" y="1167257"/>
            <a:ext cx="274320" cy="274320"/>
          </a:xfrm>
          <a:prstGeom prst="ellipse">
            <a:avLst/>
          </a:prstGeom>
          <a:solidFill>
            <a:srgbClr val="EBEEF2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3" name="Rounded Rectangle 12">
            <a:extLst>
              <a:ext uri="{FF2B5EF4-FFF2-40B4-BE49-F238E27FC236}">
                <a16:creationId xmlns:a16="http://schemas.microsoft.com/office/drawing/2014/main" id="{46C4D707-E52C-955F-4D2F-F494FBCA4109}"/>
              </a:ext>
            </a:extLst>
          </p:cNvPr>
          <p:cNvSpPr/>
          <p:nvPr/>
        </p:nvSpPr>
        <p:spPr>
          <a:xfrm>
            <a:off x="3278101" y="1286790"/>
            <a:ext cx="993955" cy="834904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519FDA-0B2D-1D65-09E9-88620BB2D6DA}"/>
              </a:ext>
            </a:extLst>
          </p:cNvPr>
          <p:cNvSpPr>
            <a:spLocks noChangeAspect="1"/>
          </p:cNvSpPr>
          <p:nvPr/>
        </p:nvSpPr>
        <p:spPr>
          <a:xfrm>
            <a:off x="3176659" y="1214558"/>
            <a:ext cx="274320" cy="274320"/>
          </a:xfrm>
          <a:prstGeom prst="ellipse">
            <a:avLst/>
          </a:prstGeom>
          <a:solidFill>
            <a:srgbClr val="EBEEF2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3F333D-5DB8-D21A-E34D-FED5D24AAD3A}"/>
              </a:ext>
            </a:extLst>
          </p:cNvPr>
          <p:cNvSpPr txBox="1"/>
          <p:nvPr/>
        </p:nvSpPr>
        <p:spPr>
          <a:xfrm>
            <a:off x="3140534" y="1207692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</p:txBody>
      </p:sp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0E8CCB23-9EB8-FAEB-A6D5-C96E84699152}"/>
              </a:ext>
            </a:extLst>
          </p:cNvPr>
          <p:cNvSpPr/>
          <p:nvPr/>
        </p:nvSpPr>
        <p:spPr>
          <a:xfrm>
            <a:off x="5309189" y="1194991"/>
            <a:ext cx="1040463" cy="834904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FFC855-4673-99A0-8097-31783CA95857}"/>
              </a:ext>
            </a:extLst>
          </p:cNvPr>
          <p:cNvSpPr>
            <a:spLocks noChangeAspect="1"/>
          </p:cNvSpPr>
          <p:nvPr/>
        </p:nvSpPr>
        <p:spPr>
          <a:xfrm>
            <a:off x="5207747" y="1122759"/>
            <a:ext cx="274320" cy="274320"/>
          </a:xfrm>
          <a:prstGeom prst="ellipse">
            <a:avLst/>
          </a:prstGeom>
          <a:solidFill>
            <a:srgbClr val="EBEEF2"/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8" name="Rounded Rectangle 12">
            <a:extLst>
              <a:ext uri="{FF2B5EF4-FFF2-40B4-BE49-F238E27FC236}">
                <a16:creationId xmlns:a16="http://schemas.microsoft.com/office/drawing/2014/main" id="{D3E2072E-E3C7-0009-D21A-0D6EAC2DC424}"/>
              </a:ext>
            </a:extLst>
          </p:cNvPr>
          <p:cNvSpPr/>
          <p:nvPr/>
        </p:nvSpPr>
        <p:spPr>
          <a:xfrm>
            <a:off x="5258419" y="1239489"/>
            <a:ext cx="1034049" cy="834904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DE603AF-564C-975B-0413-9F166BAA9A1D}"/>
              </a:ext>
            </a:extLst>
          </p:cNvPr>
          <p:cNvSpPr>
            <a:spLocks noChangeAspect="1"/>
          </p:cNvSpPr>
          <p:nvPr/>
        </p:nvSpPr>
        <p:spPr>
          <a:xfrm>
            <a:off x="5156977" y="1167257"/>
            <a:ext cx="274320" cy="274320"/>
          </a:xfrm>
          <a:prstGeom prst="ellipse">
            <a:avLst/>
          </a:prstGeom>
          <a:solidFill>
            <a:srgbClr val="EBEEF2"/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Rounded Rectangle 12">
            <a:extLst>
              <a:ext uri="{FF2B5EF4-FFF2-40B4-BE49-F238E27FC236}">
                <a16:creationId xmlns:a16="http://schemas.microsoft.com/office/drawing/2014/main" id="{08B25671-8813-0218-47FF-48D8A032AB9F}"/>
              </a:ext>
            </a:extLst>
          </p:cNvPr>
          <p:cNvSpPr/>
          <p:nvPr/>
        </p:nvSpPr>
        <p:spPr>
          <a:xfrm>
            <a:off x="5214161" y="1286790"/>
            <a:ext cx="1026281" cy="834904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985AE15-6F22-745F-C61C-AE3A4F2EBCA6}"/>
              </a:ext>
            </a:extLst>
          </p:cNvPr>
          <p:cNvSpPr>
            <a:spLocks noChangeAspect="1"/>
          </p:cNvSpPr>
          <p:nvPr/>
        </p:nvSpPr>
        <p:spPr>
          <a:xfrm>
            <a:off x="5112719" y="1214558"/>
            <a:ext cx="274320" cy="274320"/>
          </a:xfrm>
          <a:prstGeom prst="ellipse">
            <a:avLst/>
          </a:prstGeom>
          <a:solidFill>
            <a:srgbClr val="EBEEF2"/>
          </a:solidFill>
          <a:ln w="1905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1B1AA6-E3E4-C9A4-6AFE-83DB249F0A11}"/>
              </a:ext>
            </a:extLst>
          </p:cNvPr>
          <p:cNvSpPr txBox="1"/>
          <p:nvPr/>
        </p:nvSpPr>
        <p:spPr>
          <a:xfrm>
            <a:off x="5063894" y="1207692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928CD1-3463-4634-85C1-34AEC543AABE}"/>
              </a:ext>
            </a:extLst>
          </p:cNvPr>
          <p:cNvSpPr/>
          <p:nvPr/>
        </p:nvSpPr>
        <p:spPr>
          <a:xfrm>
            <a:off x="3356100" y="1488263"/>
            <a:ext cx="612182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C28CE7-9772-D05B-493A-571BED5E84CF}"/>
              </a:ext>
            </a:extLst>
          </p:cNvPr>
          <p:cNvSpPr/>
          <p:nvPr/>
        </p:nvSpPr>
        <p:spPr>
          <a:xfrm>
            <a:off x="3992096" y="1488263"/>
            <a:ext cx="202559" cy="45719"/>
          </a:xfrm>
          <a:prstGeom prst="rect">
            <a:avLst/>
          </a:prstGeom>
          <a:solidFill>
            <a:srgbClr val="F79D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5D8C313-1A6B-55D7-A887-93DC7E7FD95C}"/>
              </a:ext>
            </a:extLst>
          </p:cNvPr>
          <p:cNvSpPr/>
          <p:nvPr/>
        </p:nvSpPr>
        <p:spPr>
          <a:xfrm>
            <a:off x="3356101" y="1587009"/>
            <a:ext cx="202559" cy="45719"/>
          </a:xfrm>
          <a:prstGeom prst="rect">
            <a:avLst/>
          </a:prstGeom>
          <a:solidFill>
            <a:srgbClr val="F79D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25FB62-9951-2124-4F33-B5DB616C4402}"/>
              </a:ext>
            </a:extLst>
          </p:cNvPr>
          <p:cNvSpPr/>
          <p:nvPr/>
        </p:nvSpPr>
        <p:spPr>
          <a:xfrm>
            <a:off x="3582472" y="1587008"/>
            <a:ext cx="612182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8947E7-683C-37CD-6AD2-7811311271CE}"/>
              </a:ext>
            </a:extLst>
          </p:cNvPr>
          <p:cNvSpPr/>
          <p:nvPr/>
        </p:nvSpPr>
        <p:spPr>
          <a:xfrm>
            <a:off x="3356100" y="1690443"/>
            <a:ext cx="433588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019CDBA-8360-008B-76B9-F2314F5DC887}"/>
              </a:ext>
            </a:extLst>
          </p:cNvPr>
          <p:cNvSpPr/>
          <p:nvPr/>
        </p:nvSpPr>
        <p:spPr>
          <a:xfrm>
            <a:off x="3808740" y="1691492"/>
            <a:ext cx="385915" cy="45719"/>
          </a:xfrm>
          <a:prstGeom prst="rect">
            <a:avLst/>
          </a:prstGeom>
          <a:solidFill>
            <a:srgbClr val="F79D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95E058-0F26-4E05-E579-6BEFAAA7F944}"/>
              </a:ext>
            </a:extLst>
          </p:cNvPr>
          <p:cNvSpPr/>
          <p:nvPr/>
        </p:nvSpPr>
        <p:spPr>
          <a:xfrm>
            <a:off x="3356101" y="1796439"/>
            <a:ext cx="385915" cy="45719"/>
          </a:xfrm>
          <a:prstGeom prst="rect">
            <a:avLst/>
          </a:prstGeom>
          <a:solidFill>
            <a:srgbClr val="F79D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4C228B-D974-B6F0-DCDD-A7EFE1FD13BB}"/>
              </a:ext>
            </a:extLst>
          </p:cNvPr>
          <p:cNvSpPr/>
          <p:nvPr/>
        </p:nvSpPr>
        <p:spPr>
          <a:xfrm>
            <a:off x="3761488" y="1795976"/>
            <a:ext cx="433588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BDC24BD-F2B7-7FA1-16A3-EFF10EC627B0}"/>
              </a:ext>
            </a:extLst>
          </p:cNvPr>
          <p:cNvSpPr/>
          <p:nvPr/>
        </p:nvSpPr>
        <p:spPr>
          <a:xfrm>
            <a:off x="3358483" y="1899411"/>
            <a:ext cx="283569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C198FDA-7331-4693-91D4-36D2BA43F3C7}"/>
              </a:ext>
            </a:extLst>
          </p:cNvPr>
          <p:cNvSpPr/>
          <p:nvPr/>
        </p:nvSpPr>
        <p:spPr>
          <a:xfrm>
            <a:off x="5305967" y="1483635"/>
            <a:ext cx="612182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CF18A81-FFFB-A1A9-34DE-A2B223E94058}"/>
              </a:ext>
            </a:extLst>
          </p:cNvPr>
          <p:cNvSpPr/>
          <p:nvPr/>
        </p:nvSpPr>
        <p:spPr>
          <a:xfrm>
            <a:off x="5941963" y="1483635"/>
            <a:ext cx="202559" cy="45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8A6887-EBEB-838D-77ED-F921F76E49AE}"/>
              </a:ext>
            </a:extLst>
          </p:cNvPr>
          <p:cNvSpPr/>
          <p:nvPr/>
        </p:nvSpPr>
        <p:spPr>
          <a:xfrm>
            <a:off x="5305968" y="1582381"/>
            <a:ext cx="202559" cy="45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05A1CEA-32D8-772C-6B9A-82EB6F4ABA5A}"/>
              </a:ext>
            </a:extLst>
          </p:cNvPr>
          <p:cNvSpPr/>
          <p:nvPr/>
        </p:nvSpPr>
        <p:spPr>
          <a:xfrm>
            <a:off x="5532339" y="1582380"/>
            <a:ext cx="612182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960A789-DCAA-3433-C6D2-C53B8F746996}"/>
              </a:ext>
            </a:extLst>
          </p:cNvPr>
          <p:cNvSpPr/>
          <p:nvPr/>
        </p:nvSpPr>
        <p:spPr>
          <a:xfrm>
            <a:off x="5305967" y="1685815"/>
            <a:ext cx="433588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4D356AD-A400-33F2-B66E-7A1EC977DE78}"/>
              </a:ext>
            </a:extLst>
          </p:cNvPr>
          <p:cNvSpPr/>
          <p:nvPr/>
        </p:nvSpPr>
        <p:spPr>
          <a:xfrm>
            <a:off x="5758607" y="1686864"/>
            <a:ext cx="385915" cy="45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E8F4AC8-6F0C-F389-5841-4EB248F41F9D}"/>
              </a:ext>
            </a:extLst>
          </p:cNvPr>
          <p:cNvSpPr/>
          <p:nvPr/>
        </p:nvSpPr>
        <p:spPr>
          <a:xfrm>
            <a:off x="5305968" y="1791811"/>
            <a:ext cx="385915" cy="45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7CAEE58-6662-72D8-5659-340BF9A6D728}"/>
              </a:ext>
            </a:extLst>
          </p:cNvPr>
          <p:cNvSpPr/>
          <p:nvPr/>
        </p:nvSpPr>
        <p:spPr>
          <a:xfrm>
            <a:off x="5711355" y="1791348"/>
            <a:ext cx="433588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4632686-47DC-2BDE-C16D-4CD32D82E289}"/>
              </a:ext>
            </a:extLst>
          </p:cNvPr>
          <p:cNvSpPr/>
          <p:nvPr/>
        </p:nvSpPr>
        <p:spPr>
          <a:xfrm>
            <a:off x="5308350" y="1894783"/>
            <a:ext cx="283569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4CFDF282-A9ED-43DD-6AE1-5A979E131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72" y="1212405"/>
            <a:ext cx="786797" cy="601373"/>
          </a:xfrm>
          <a:prstGeom prst="rect">
            <a:avLst/>
          </a:prstGeom>
        </p:spPr>
      </p:pic>
      <p:sp>
        <p:nvSpPr>
          <p:cNvPr id="122" name="Speech Bubble: Rectangle 121">
            <a:extLst>
              <a:ext uri="{FF2B5EF4-FFF2-40B4-BE49-F238E27FC236}">
                <a16:creationId xmlns:a16="http://schemas.microsoft.com/office/drawing/2014/main" id="{28EE9566-0EB1-B0CA-10A8-8D07A66640B2}"/>
              </a:ext>
            </a:extLst>
          </p:cNvPr>
          <p:cNvSpPr/>
          <p:nvPr/>
        </p:nvSpPr>
        <p:spPr>
          <a:xfrm>
            <a:off x="1487882" y="1877186"/>
            <a:ext cx="754575" cy="266037"/>
          </a:xfrm>
          <a:prstGeom prst="wedgeRectCallout">
            <a:avLst>
              <a:gd name="adj1" fmla="val -20833"/>
              <a:gd name="adj2" fmla="val 67870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5B47D0-93A4-F69D-384E-08450965C92C}"/>
              </a:ext>
            </a:extLst>
          </p:cNvPr>
          <p:cNvSpPr txBox="1"/>
          <p:nvPr/>
        </p:nvSpPr>
        <p:spPr>
          <a:xfrm>
            <a:off x="1478088" y="1852005"/>
            <a:ext cx="764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2C3B88B-F373-1AAB-2421-D295D81E3D4F}"/>
              </a:ext>
            </a:extLst>
          </p:cNvPr>
          <p:cNvCxnSpPr>
            <a:cxnSpLocks/>
          </p:cNvCxnSpPr>
          <p:nvPr/>
        </p:nvCxnSpPr>
        <p:spPr>
          <a:xfrm>
            <a:off x="4483844" y="1895825"/>
            <a:ext cx="593062" cy="0"/>
          </a:xfrm>
          <a:prstGeom prst="straightConnector1">
            <a:avLst/>
          </a:prstGeom>
          <a:ln w="28575" cmpd="dbl">
            <a:solidFill>
              <a:srgbClr val="FF0000"/>
            </a:solidFill>
            <a:prstDash val="sysDash"/>
            <a:headEnd type="none" w="lg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AEEE5B47-9D33-E5E9-EBDF-B473082DC747}"/>
              </a:ext>
            </a:extLst>
          </p:cNvPr>
          <p:cNvSpPr txBox="1"/>
          <p:nvPr/>
        </p:nvSpPr>
        <p:spPr>
          <a:xfrm>
            <a:off x="4278476" y="1425605"/>
            <a:ext cx="1003801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Hallucination</a:t>
            </a:r>
          </a:p>
          <a:p>
            <a:pPr algn="ctr"/>
            <a:r>
              <a:rPr lang="en-US" sz="11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</a:p>
        </p:txBody>
      </p:sp>
      <p:pic>
        <p:nvPicPr>
          <p:cNvPr id="126" name="Picture 125" descr="A cartoon of a robot&#10;&#10;Description automatically generated">
            <a:extLst>
              <a:ext uri="{FF2B5EF4-FFF2-40B4-BE49-F238E27FC236}">
                <a16:creationId xmlns:a16="http://schemas.microsoft.com/office/drawing/2014/main" id="{309C6E9C-B4EE-5E84-7097-4BB4E791E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71" y="1440580"/>
            <a:ext cx="485320" cy="485320"/>
          </a:xfrm>
          <a:prstGeom prst="rect">
            <a:avLst/>
          </a:prstGeom>
        </p:spPr>
      </p:pic>
      <p:sp>
        <p:nvSpPr>
          <p:cNvPr id="127" name="图形 32">
            <a:extLst>
              <a:ext uri="{FF2B5EF4-FFF2-40B4-BE49-F238E27FC236}">
                <a16:creationId xmlns:a16="http://schemas.microsoft.com/office/drawing/2014/main" id="{CEBF59AA-1E52-5BC5-6C2E-9EEC00E01D75}"/>
              </a:ext>
            </a:extLst>
          </p:cNvPr>
          <p:cNvSpPr/>
          <p:nvPr/>
        </p:nvSpPr>
        <p:spPr>
          <a:xfrm>
            <a:off x="2369696" y="1736162"/>
            <a:ext cx="228478" cy="293734"/>
          </a:xfrm>
          <a:custGeom>
            <a:avLst/>
            <a:gdLst>
              <a:gd name="connsiteX0" fmla="*/ 503717 w 712577"/>
              <a:gd name="connsiteY0" fmla="*/ 121897 h 568167"/>
              <a:gd name="connsiteX1" fmla="*/ 503717 w 712577"/>
              <a:gd name="connsiteY1" fmla="*/ -545 h 568167"/>
              <a:gd name="connsiteX2" fmla="*/ 712413 w 712577"/>
              <a:gd name="connsiteY2" fmla="*/ 197019 h 568167"/>
              <a:gd name="connsiteX3" fmla="*/ 503717 w 712577"/>
              <a:gd name="connsiteY3" fmla="*/ 395087 h 568167"/>
              <a:gd name="connsiteX4" fmla="*/ 503717 w 712577"/>
              <a:gd name="connsiteY4" fmla="*/ 271024 h 568167"/>
              <a:gd name="connsiteX5" fmla="*/ 11246 w 712577"/>
              <a:gd name="connsiteY5" fmla="*/ 567623 h 568167"/>
              <a:gd name="connsiteX6" fmla="*/ -164 w 712577"/>
              <a:gd name="connsiteY6" fmla="*/ 493077 h 568167"/>
              <a:gd name="connsiteX7" fmla="*/ 503679 w 712577"/>
              <a:gd name="connsiteY7" fmla="*/ 121897 h 56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2577" h="568167">
                <a:moveTo>
                  <a:pt x="503717" y="121897"/>
                </a:moveTo>
                <a:lnTo>
                  <a:pt x="503717" y="-545"/>
                </a:lnTo>
                <a:lnTo>
                  <a:pt x="712413" y="197019"/>
                </a:lnTo>
                <a:lnTo>
                  <a:pt x="503717" y="395087"/>
                </a:lnTo>
                <a:lnTo>
                  <a:pt x="503717" y="271024"/>
                </a:lnTo>
                <a:cubicBezTo>
                  <a:pt x="258166" y="288346"/>
                  <a:pt x="59474" y="409996"/>
                  <a:pt x="11246" y="567623"/>
                </a:cubicBezTo>
                <a:cubicBezTo>
                  <a:pt x="3826" y="543393"/>
                  <a:pt x="-16" y="518304"/>
                  <a:pt x="-164" y="493077"/>
                </a:cubicBezTo>
                <a:cubicBezTo>
                  <a:pt x="-164" y="300771"/>
                  <a:pt x="220436" y="142172"/>
                  <a:pt x="503679" y="12189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8" name="图形 32">
            <a:extLst>
              <a:ext uri="{FF2B5EF4-FFF2-40B4-BE49-F238E27FC236}">
                <a16:creationId xmlns:a16="http://schemas.microsoft.com/office/drawing/2014/main" id="{DEEB1DF4-3562-A52A-8C8E-D41D1C96AA90}"/>
              </a:ext>
            </a:extLst>
          </p:cNvPr>
          <p:cNvSpPr/>
          <p:nvPr/>
        </p:nvSpPr>
        <p:spPr>
          <a:xfrm flipV="1">
            <a:off x="2369696" y="1404148"/>
            <a:ext cx="228478" cy="292608"/>
          </a:xfrm>
          <a:custGeom>
            <a:avLst/>
            <a:gdLst>
              <a:gd name="connsiteX0" fmla="*/ 503717 w 712577"/>
              <a:gd name="connsiteY0" fmla="*/ 121897 h 568167"/>
              <a:gd name="connsiteX1" fmla="*/ 503717 w 712577"/>
              <a:gd name="connsiteY1" fmla="*/ -545 h 568167"/>
              <a:gd name="connsiteX2" fmla="*/ 712413 w 712577"/>
              <a:gd name="connsiteY2" fmla="*/ 197019 h 568167"/>
              <a:gd name="connsiteX3" fmla="*/ 503717 w 712577"/>
              <a:gd name="connsiteY3" fmla="*/ 395087 h 568167"/>
              <a:gd name="connsiteX4" fmla="*/ 503717 w 712577"/>
              <a:gd name="connsiteY4" fmla="*/ 271024 h 568167"/>
              <a:gd name="connsiteX5" fmla="*/ 11246 w 712577"/>
              <a:gd name="connsiteY5" fmla="*/ 567623 h 568167"/>
              <a:gd name="connsiteX6" fmla="*/ -164 w 712577"/>
              <a:gd name="connsiteY6" fmla="*/ 493077 h 568167"/>
              <a:gd name="connsiteX7" fmla="*/ 503679 w 712577"/>
              <a:gd name="connsiteY7" fmla="*/ 121897 h 56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2577" h="568167">
                <a:moveTo>
                  <a:pt x="503717" y="121897"/>
                </a:moveTo>
                <a:lnTo>
                  <a:pt x="503717" y="-545"/>
                </a:lnTo>
                <a:lnTo>
                  <a:pt x="712413" y="197019"/>
                </a:lnTo>
                <a:lnTo>
                  <a:pt x="503717" y="395087"/>
                </a:lnTo>
                <a:lnTo>
                  <a:pt x="503717" y="271024"/>
                </a:lnTo>
                <a:cubicBezTo>
                  <a:pt x="258166" y="288346"/>
                  <a:pt x="59474" y="409996"/>
                  <a:pt x="11246" y="567623"/>
                </a:cubicBezTo>
                <a:cubicBezTo>
                  <a:pt x="3826" y="543393"/>
                  <a:pt x="-16" y="518304"/>
                  <a:pt x="-164" y="493077"/>
                </a:cubicBezTo>
                <a:cubicBezTo>
                  <a:pt x="-164" y="300771"/>
                  <a:pt x="220436" y="142172"/>
                  <a:pt x="503679" y="12189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9" name="箭头: 右 42">
            <a:extLst>
              <a:ext uri="{FF2B5EF4-FFF2-40B4-BE49-F238E27FC236}">
                <a16:creationId xmlns:a16="http://schemas.microsoft.com/office/drawing/2014/main" id="{BDB6DE67-3CE8-0217-BE2B-4CEF389EC0FE}"/>
              </a:ext>
            </a:extLst>
          </p:cNvPr>
          <p:cNvSpPr>
            <a:spLocks noChangeAspect="1"/>
          </p:cNvSpPr>
          <p:nvPr/>
        </p:nvSpPr>
        <p:spPr>
          <a:xfrm>
            <a:off x="3030475" y="1609734"/>
            <a:ext cx="198605" cy="216895"/>
          </a:xfrm>
          <a:prstGeom prst="rightArrow">
            <a:avLst/>
          </a:prstGeom>
          <a:solidFill>
            <a:schemeClr val="tx1">
              <a:alpha val="5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7D4CED7-EF9C-F306-74B3-9CC93736C66A}"/>
              </a:ext>
            </a:extLst>
          </p:cNvPr>
          <p:cNvSpPr txBox="1"/>
          <p:nvPr/>
        </p:nvSpPr>
        <p:spPr>
          <a:xfrm>
            <a:off x="3296232" y="788196"/>
            <a:ext cx="992579" cy="40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4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</a:t>
            </a:r>
          </a:p>
          <a:p>
            <a:pPr algn="ctr">
              <a:lnSpc>
                <a:spcPts val="1200"/>
              </a:lnSpc>
            </a:pPr>
            <a:r>
              <a:rPr lang="en-US" sz="14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56A8F6D-1EC3-179B-69B7-FB5BC5E862A0}"/>
              </a:ext>
            </a:extLst>
          </p:cNvPr>
          <p:cNvSpPr txBox="1"/>
          <p:nvPr/>
        </p:nvSpPr>
        <p:spPr>
          <a:xfrm>
            <a:off x="5319260" y="787272"/>
            <a:ext cx="851452" cy="40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Revised</a:t>
            </a:r>
          </a:p>
          <a:p>
            <a:pPr algn="ctr">
              <a:lnSpc>
                <a:spcPts val="1200"/>
              </a:lnSpc>
            </a:pPr>
            <a:r>
              <a:rPr lang="en-US" sz="1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B60B47A7-440F-B37F-1D91-EE7F24D40F8F}"/>
              </a:ext>
            </a:extLst>
          </p:cNvPr>
          <p:cNvSpPr/>
          <p:nvPr/>
        </p:nvSpPr>
        <p:spPr>
          <a:xfrm>
            <a:off x="121905" y="2890463"/>
            <a:ext cx="3424102" cy="3442748"/>
          </a:xfrm>
          <a:prstGeom prst="roundRect">
            <a:avLst>
              <a:gd name="adj" fmla="val 10499"/>
            </a:avLst>
          </a:prstGeom>
          <a:solidFill>
            <a:srgbClr val="ECFAE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335CBF7-820D-7D8A-491E-888466FD5E79}"/>
              </a:ext>
            </a:extLst>
          </p:cNvPr>
          <p:cNvSpPr txBox="1"/>
          <p:nvPr/>
        </p:nvSpPr>
        <p:spPr>
          <a:xfrm>
            <a:off x="893334" y="2942416"/>
            <a:ext cx="2077235" cy="249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DPO Training (six pairs)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31AFF18-9C35-DB57-6778-13A24D14B646}"/>
              </a:ext>
            </a:extLst>
          </p:cNvPr>
          <p:cNvSpPr txBox="1"/>
          <p:nvPr/>
        </p:nvSpPr>
        <p:spPr>
          <a:xfrm>
            <a:off x="4383788" y="3116834"/>
            <a:ext cx="1972689" cy="40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400" b="1">
                <a:solidFill>
                  <a:srgbClr val="AE58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On-Policy</a:t>
            </a:r>
          </a:p>
          <a:p>
            <a:pPr algn="ctr">
              <a:lnSpc>
                <a:spcPts val="1200"/>
              </a:lnSpc>
            </a:pPr>
            <a:r>
              <a:rPr lang="en-US" sz="1400" b="1">
                <a:solidFill>
                  <a:srgbClr val="AE58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Alignment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78C3082-1897-3BF2-776C-95D85D6967A2}"/>
              </a:ext>
            </a:extLst>
          </p:cNvPr>
          <p:cNvSpPr txBox="1"/>
          <p:nvPr/>
        </p:nvSpPr>
        <p:spPr>
          <a:xfrm rot="16200000">
            <a:off x="-493221" y="3803860"/>
            <a:ext cx="1596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Correction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9115C31-0759-63C8-D744-605954697710}"/>
              </a:ext>
            </a:extLst>
          </p:cNvPr>
          <p:cNvSpPr txBox="1"/>
          <p:nvPr/>
        </p:nvSpPr>
        <p:spPr>
          <a:xfrm>
            <a:off x="587452" y="799335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Instruct-Dataset</a:t>
            </a:r>
          </a:p>
        </p:txBody>
      </p:sp>
      <p:sp>
        <p:nvSpPr>
          <p:cNvPr id="138" name="Rounded Rectangle 12">
            <a:extLst>
              <a:ext uri="{FF2B5EF4-FFF2-40B4-BE49-F238E27FC236}">
                <a16:creationId xmlns:a16="http://schemas.microsoft.com/office/drawing/2014/main" id="{314B23AA-499E-0E7A-8BEB-9958309F9187}"/>
              </a:ext>
            </a:extLst>
          </p:cNvPr>
          <p:cNvSpPr/>
          <p:nvPr/>
        </p:nvSpPr>
        <p:spPr>
          <a:xfrm>
            <a:off x="380349" y="1170664"/>
            <a:ext cx="1040463" cy="834904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895D115-A89C-0F7F-F691-D00A5720D5C8}"/>
              </a:ext>
            </a:extLst>
          </p:cNvPr>
          <p:cNvSpPr>
            <a:spLocks noChangeAspect="1"/>
          </p:cNvSpPr>
          <p:nvPr/>
        </p:nvSpPr>
        <p:spPr>
          <a:xfrm>
            <a:off x="278907" y="1098432"/>
            <a:ext cx="274320" cy="274320"/>
          </a:xfrm>
          <a:prstGeom prst="ellipse">
            <a:avLst/>
          </a:prstGeom>
          <a:solidFill>
            <a:srgbClr val="EBEEF2"/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0" name="Rounded Rectangle 12">
            <a:extLst>
              <a:ext uri="{FF2B5EF4-FFF2-40B4-BE49-F238E27FC236}">
                <a16:creationId xmlns:a16="http://schemas.microsoft.com/office/drawing/2014/main" id="{37E90819-A1E9-9CDD-59D8-575FD4053C4E}"/>
              </a:ext>
            </a:extLst>
          </p:cNvPr>
          <p:cNvSpPr/>
          <p:nvPr/>
        </p:nvSpPr>
        <p:spPr>
          <a:xfrm>
            <a:off x="329579" y="1215162"/>
            <a:ext cx="1034049" cy="834904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04BAAAF-B9DB-FBDC-6108-D93F84896413}"/>
              </a:ext>
            </a:extLst>
          </p:cNvPr>
          <p:cNvSpPr>
            <a:spLocks noChangeAspect="1"/>
          </p:cNvSpPr>
          <p:nvPr/>
        </p:nvSpPr>
        <p:spPr>
          <a:xfrm>
            <a:off x="228137" y="1142930"/>
            <a:ext cx="274320" cy="274320"/>
          </a:xfrm>
          <a:prstGeom prst="ellipse">
            <a:avLst/>
          </a:prstGeom>
          <a:solidFill>
            <a:srgbClr val="EBEEF2"/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2" name="Rounded Rectangle 12">
            <a:extLst>
              <a:ext uri="{FF2B5EF4-FFF2-40B4-BE49-F238E27FC236}">
                <a16:creationId xmlns:a16="http://schemas.microsoft.com/office/drawing/2014/main" id="{A2D0770E-26AB-BB2D-4DA2-90753BA5B196}"/>
              </a:ext>
            </a:extLst>
          </p:cNvPr>
          <p:cNvSpPr/>
          <p:nvPr/>
        </p:nvSpPr>
        <p:spPr>
          <a:xfrm>
            <a:off x="285321" y="1262463"/>
            <a:ext cx="1026281" cy="834904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0E967AA-6558-79A8-F925-9FF80D6E3F01}"/>
              </a:ext>
            </a:extLst>
          </p:cNvPr>
          <p:cNvSpPr>
            <a:spLocks noChangeAspect="1"/>
          </p:cNvSpPr>
          <p:nvPr/>
        </p:nvSpPr>
        <p:spPr>
          <a:xfrm>
            <a:off x="183879" y="1190231"/>
            <a:ext cx="274320" cy="274320"/>
          </a:xfrm>
          <a:prstGeom prst="ellipse">
            <a:avLst/>
          </a:prstGeom>
          <a:solidFill>
            <a:srgbClr val="EBEEF2"/>
          </a:solidFill>
          <a:ln w="1905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EAA3FA9-6E24-8288-05FF-0492A2AE0839}"/>
              </a:ext>
            </a:extLst>
          </p:cNvPr>
          <p:cNvSpPr txBox="1"/>
          <p:nvPr/>
        </p:nvSpPr>
        <p:spPr>
          <a:xfrm>
            <a:off x="135054" y="118336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855C02-F832-A654-AE25-BBA15EBCC40D}"/>
              </a:ext>
            </a:extLst>
          </p:cNvPr>
          <p:cNvSpPr/>
          <p:nvPr/>
        </p:nvSpPr>
        <p:spPr>
          <a:xfrm>
            <a:off x="377127" y="1459308"/>
            <a:ext cx="612182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B0FFAB8-CED2-DD21-0151-29553B70FEF0}"/>
              </a:ext>
            </a:extLst>
          </p:cNvPr>
          <p:cNvSpPr/>
          <p:nvPr/>
        </p:nvSpPr>
        <p:spPr>
          <a:xfrm>
            <a:off x="1013123" y="1459308"/>
            <a:ext cx="202559" cy="45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6D059D4-A81D-A771-6D64-D6372B39C8B3}"/>
              </a:ext>
            </a:extLst>
          </p:cNvPr>
          <p:cNvSpPr/>
          <p:nvPr/>
        </p:nvSpPr>
        <p:spPr>
          <a:xfrm>
            <a:off x="377128" y="1558054"/>
            <a:ext cx="202559" cy="45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B8902A3-C1CC-4D61-410B-07507DEE4AB2}"/>
              </a:ext>
            </a:extLst>
          </p:cNvPr>
          <p:cNvSpPr/>
          <p:nvPr/>
        </p:nvSpPr>
        <p:spPr>
          <a:xfrm>
            <a:off x="603499" y="1558053"/>
            <a:ext cx="612182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BC1970B-9E02-1A5F-E2BD-BD4D7CA19594}"/>
              </a:ext>
            </a:extLst>
          </p:cNvPr>
          <p:cNvSpPr/>
          <p:nvPr/>
        </p:nvSpPr>
        <p:spPr>
          <a:xfrm>
            <a:off x="377127" y="1661488"/>
            <a:ext cx="433588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CB788C7-F873-6247-1537-6CFD7097D69F}"/>
              </a:ext>
            </a:extLst>
          </p:cNvPr>
          <p:cNvSpPr/>
          <p:nvPr/>
        </p:nvSpPr>
        <p:spPr>
          <a:xfrm>
            <a:off x="829767" y="1662537"/>
            <a:ext cx="385915" cy="45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D13C681-008A-52D1-53C6-67CDBAF80B48}"/>
              </a:ext>
            </a:extLst>
          </p:cNvPr>
          <p:cNvSpPr/>
          <p:nvPr/>
        </p:nvSpPr>
        <p:spPr>
          <a:xfrm>
            <a:off x="377128" y="1767484"/>
            <a:ext cx="385915" cy="45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778388D-7A6C-22BD-6C70-842BAE0182B5}"/>
              </a:ext>
            </a:extLst>
          </p:cNvPr>
          <p:cNvSpPr/>
          <p:nvPr/>
        </p:nvSpPr>
        <p:spPr>
          <a:xfrm>
            <a:off x="782515" y="1767021"/>
            <a:ext cx="433588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463B1505-9600-6E31-4CF2-B0DA3126D528}"/>
              </a:ext>
            </a:extLst>
          </p:cNvPr>
          <p:cNvSpPr/>
          <p:nvPr/>
        </p:nvSpPr>
        <p:spPr>
          <a:xfrm>
            <a:off x="379510" y="1870456"/>
            <a:ext cx="283569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8AEC349-AB60-74DC-124D-361806A44349}"/>
              </a:ext>
            </a:extLst>
          </p:cNvPr>
          <p:cNvSpPr txBox="1"/>
          <p:nvPr/>
        </p:nvSpPr>
        <p:spPr>
          <a:xfrm>
            <a:off x="175568" y="2122043"/>
            <a:ext cx="1245790" cy="40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Ground-truth</a:t>
            </a:r>
          </a:p>
          <a:p>
            <a:pPr algn="ctr">
              <a:lnSpc>
                <a:spcPts val="1200"/>
              </a:lnSpc>
            </a:pPr>
            <a:r>
              <a:rPr lang="en-US" sz="1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155" name="Rounded Rectangle 12">
            <a:extLst>
              <a:ext uri="{FF2B5EF4-FFF2-40B4-BE49-F238E27FC236}">
                <a16:creationId xmlns:a16="http://schemas.microsoft.com/office/drawing/2014/main" id="{6A7C52E0-04EC-A26A-903A-43AC1A8FAED7}"/>
              </a:ext>
            </a:extLst>
          </p:cNvPr>
          <p:cNvSpPr/>
          <p:nvPr/>
        </p:nvSpPr>
        <p:spPr>
          <a:xfrm>
            <a:off x="4540996" y="3636429"/>
            <a:ext cx="1691685" cy="521217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B79405B-3A30-ECBC-45C1-F03E1C538F3D}"/>
              </a:ext>
            </a:extLst>
          </p:cNvPr>
          <p:cNvSpPr txBox="1"/>
          <p:nvPr/>
        </p:nvSpPr>
        <p:spPr>
          <a:xfrm>
            <a:off x="4439734" y="3734444"/>
            <a:ext cx="1888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Response</a:t>
            </a:r>
          </a:p>
          <a:p>
            <a:pPr algn="ctr">
              <a:lnSpc>
                <a:spcPts val="1200"/>
              </a:lnSpc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G.T.)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92A0D0E4-D654-8DEA-660F-F956FECD18C6}"/>
              </a:ext>
            </a:extLst>
          </p:cNvPr>
          <p:cNvSpPr>
            <a:spLocks noChangeAspect="1"/>
          </p:cNvSpPr>
          <p:nvPr/>
        </p:nvSpPr>
        <p:spPr>
          <a:xfrm>
            <a:off x="4480811" y="3515479"/>
            <a:ext cx="274320" cy="274320"/>
          </a:xfrm>
          <a:prstGeom prst="ellipse">
            <a:avLst/>
          </a:prstGeom>
          <a:solidFill>
            <a:srgbClr val="EBEEF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2360A1F-B553-3AC0-0115-B5DF7E1B08AD}"/>
              </a:ext>
            </a:extLst>
          </p:cNvPr>
          <p:cNvSpPr txBox="1"/>
          <p:nvPr/>
        </p:nvSpPr>
        <p:spPr>
          <a:xfrm>
            <a:off x="4446775" y="3501186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A09A3892-2A8D-124F-F10B-C9B04AA843AF}"/>
              </a:ext>
            </a:extLst>
          </p:cNvPr>
          <p:cNvSpPr>
            <a:spLocks noChangeAspect="1"/>
          </p:cNvSpPr>
          <p:nvPr/>
        </p:nvSpPr>
        <p:spPr>
          <a:xfrm>
            <a:off x="6023136" y="3526097"/>
            <a:ext cx="274320" cy="274320"/>
          </a:xfrm>
          <a:prstGeom prst="ellipse">
            <a:avLst/>
          </a:prstGeom>
          <a:solidFill>
            <a:srgbClr val="EBEEF2"/>
          </a:solidFill>
          <a:ln w="1905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01254B3-CE74-5915-C70C-78EEA3F831FA}"/>
              </a:ext>
            </a:extLst>
          </p:cNvPr>
          <p:cNvSpPr txBox="1"/>
          <p:nvPr/>
        </p:nvSpPr>
        <p:spPr>
          <a:xfrm>
            <a:off x="5974311" y="3519231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</a:t>
            </a:r>
          </a:p>
        </p:txBody>
      </p:sp>
      <p:sp>
        <p:nvSpPr>
          <p:cNvPr id="161" name="图形 32">
            <a:extLst>
              <a:ext uri="{FF2B5EF4-FFF2-40B4-BE49-F238E27FC236}">
                <a16:creationId xmlns:a16="http://schemas.microsoft.com/office/drawing/2014/main" id="{3FCDBE32-F39A-4C15-39D3-BAC2DA055B81}"/>
              </a:ext>
            </a:extLst>
          </p:cNvPr>
          <p:cNvSpPr/>
          <p:nvPr/>
        </p:nvSpPr>
        <p:spPr>
          <a:xfrm rot="10800000">
            <a:off x="5899842" y="4190098"/>
            <a:ext cx="330888" cy="332624"/>
          </a:xfrm>
          <a:custGeom>
            <a:avLst/>
            <a:gdLst>
              <a:gd name="connsiteX0" fmla="*/ 503717 w 712577"/>
              <a:gd name="connsiteY0" fmla="*/ 121897 h 568167"/>
              <a:gd name="connsiteX1" fmla="*/ 503717 w 712577"/>
              <a:gd name="connsiteY1" fmla="*/ -545 h 568167"/>
              <a:gd name="connsiteX2" fmla="*/ 712413 w 712577"/>
              <a:gd name="connsiteY2" fmla="*/ 197019 h 568167"/>
              <a:gd name="connsiteX3" fmla="*/ 503717 w 712577"/>
              <a:gd name="connsiteY3" fmla="*/ 395087 h 568167"/>
              <a:gd name="connsiteX4" fmla="*/ 503717 w 712577"/>
              <a:gd name="connsiteY4" fmla="*/ 271024 h 568167"/>
              <a:gd name="connsiteX5" fmla="*/ 11246 w 712577"/>
              <a:gd name="connsiteY5" fmla="*/ 567623 h 568167"/>
              <a:gd name="connsiteX6" fmla="*/ -164 w 712577"/>
              <a:gd name="connsiteY6" fmla="*/ 493077 h 568167"/>
              <a:gd name="connsiteX7" fmla="*/ 503679 w 712577"/>
              <a:gd name="connsiteY7" fmla="*/ 121897 h 56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2577" h="568167">
                <a:moveTo>
                  <a:pt x="503717" y="121897"/>
                </a:moveTo>
                <a:lnTo>
                  <a:pt x="503717" y="-545"/>
                </a:lnTo>
                <a:lnTo>
                  <a:pt x="712413" y="197019"/>
                </a:lnTo>
                <a:lnTo>
                  <a:pt x="503717" y="395087"/>
                </a:lnTo>
                <a:lnTo>
                  <a:pt x="503717" y="271024"/>
                </a:lnTo>
                <a:cubicBezTo>
                  <a:pt x="258166" y="288346"/>
                  <a:pt x="59474" y="409996"/>
                  <a:pt x="11246" y="567623"/>
                </a:cubicBezTo>
                <a:cubicBezTo>
                  <a:pt x="3826" y="543393"/>
                  <a:pt x="-16" y="518304"/>
                  <a:pt x="-164" y="493077"/>
                </a:cubicBezTo>
                <a:cubicBezTo>
                  <a:pt x="-164" y="300771"/>
                  <a:pt x="220436" y="142172"/>
                  <a:pt x="503679" y="121897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2" name="Arrow: Chevron 161">
            <a:extLst>
              <a:ext uri="{FF2B5EF4-FFF2-40B4-BE49-F238E27FC236}">
                <a16:creationId xmlns:a16="http://schemas.microsoft.com/office/drawing/2014/main" id="{732D5E2D-98F1-7C1E-F2EA-27398B6CBCE6}"/>
              </a:ext>
            </a:extLst>
          </p:cNvPr>
          <p:cNvSpPr/>
          <p:nvPr/>
        </p:nvSpPr>
        <p:spPr>
          <a:xfrm rot="10800000">
            <a:off x="4883799" y="4384996"/>
            <a:ext cx="1003404" cy="330200"/>
          </a:xfrm>
          <a:prstGeom prst="chevron">
            <a:avLst>
              <a:gd name="adj" fmla="val 36538"/>
            </a:avLst>
          </a:prstGeom>
          <a:gradFill flip="none" rotWithShape="1">
            <a:gsLst>
              <a:gs pos="43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  <a:ln w="12700"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4727F7A-53BB-77EA-D5F2-A130273258E0}"/>
              </a:ext>
            </a:extLst>
          </p:cNvPr>
          <p:cNvSpPr txBox="1"/>
          <p:nvPr/>
        </p:nvSpPr>
        <p:spPr>
          <a:xfrm>
            <a:off x="4829408" y="4431427"/>
            <a:ext cx="1062057" cy="249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200" b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US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-SFT</a:t>
            </a:r>
          </a:p>
        </p:txBody>
      </p:sp>
      <p:sp>
        <p:nvSpPr>
          <p:cNvPr id="164" name="图形 32">
            <a:extLst>
              <a:ext uri="{FF2B5EF4-FFF2-40B4-BE49-F238E27FC236}">
                <a16:creationId xmlns:a16="http://schemas.microsoft.com/office/drawing/2014/main" id="{EBC7367E-9E37-EA20-7170-8EF8DB6E978B}"/>
              </a:ext>
            </a:extLst>
          </p:cNvPr>
          <p:cNvSpPr/>
          <p:nvPr/>
        </p:nvSpPr>
        <p:spPr>
          <a:xfrm rot="10800000" flipV="1">
            <a:off x="5899715" y="4584061"/>
            <a:ext cx="330888" cy="329184"/>
          </a:xfrm>
          <a:custGeom>
            <a:avLst/>
            <a:gdLst>
              <a:gd name="connsiteX0" fmla="*/ 503717 w 712577"/>
              <a:gd name="connsiteY0" fmla="*/ 121897 h 568167"/>
              <a:gd name="connsiteX1" fmla="*/ 503717 w 712577"/>
              <a:gd name="connsiteY1" fmla="*/ -545 h 568167"/>
              <a:gd name="connsiteX2" fmla="*/ 712413 w 712577"/>
              <a:gd name="connsiteY2" fmla="*/ 197019 h 568167"/>
              <a:gd name="connsiteX3" fmla="*/ 503717 w 712577"/>
              <a:gd name="connsiteY3" fmla="*/ 395087 h 568167"/>
              <a:gd name="connsiteX4" fmla="*/ 503717 w 712577"/>
              <a:gd name="connsiteY4" fmla="*/ 271024 h 568167"/>
              <a:gd name="connsiteX5" fmla="*/ 11246 w 712577"/>
              <a:gd name="connsiteY5" fmla="*/ 567623 h 568167"/>
              <a:gd name="connsiteX6" fmla="*/ -164 w 712577"/>
              <a:gd name="connsiteY6" fmla="*/ 493077 h 568167"/>
              <a:gd name="connsiteX7" fmla="*/ 503679 w 712577"/>
              <a:gd name="connsiteY7" fmla="*/ 121897 h 56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2577" h="568167">
                <a:moveTo>
                  <a:pt x="503717" y="121897"/>
                </a:moveTo>
                <a:lnTo>
                  <a:pt x="503717" y="-545"/>
                </a:lnTo>
                <a:lnTo>
                  <a:pt x="712413" y="197019"/>
                </a:lnTo>
                <a:lnTo>
                  <a:pt x="503717" y="395087"/>
                </a:lnTo>
                <a:lnTo>
                  <a:pt x="503717" y="271024"/>
                </a:lnTo>
                <a:cubicBezTo>
                  <a:pt x="258166" y="288346"/>
                  <a:pt x="59474" y="409996"/>
                  <a:pt x="11246" y="567623"/>
                </a:cubicBezTo>
                <a:cubicBezTo>
                  <a:pt x="3826" y="543393"/>
                  <a:pt x="-16" y="518304"/>
                  <a:pt x="-164" y="493077"/>
                </a:cubicBezTo>
                <a:cubicBezTo>
                  <a:pt x="-164" y="300771"/>
                  <a:pt x="220436" y="142172"/>
                  <a:pt x="503679" y="121897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5" name="图形 57" descr="箭头: 轻微弯曲 纯色填充">
            <a:extLst>
              <a:ext uri="{FF2B5EF4-FFF2-40B4-BE49-F238E27FC236}">
                <a16:creationId xmlns:a16="http://schemas.microsoft.com/office/drawing/2014/main" id="{452C5F19-C7CA-909B-B50C-A7C95EADE415}"/>
              </a:ext>
            </a:extLst>
          </p:cNvPr>
          <p:cNvSpPr/>
          <p:nvPr/>
        </p:nvSpPr>
        <p:spPr>
          <a:xfrm rot="8579583">
            <a:off x="4577941" y="4676555"/>
            <a:ext cx="387045" cy="196583"/>
          </a:xfrm>
          <a:custGeom>
            <a:avLst/>
            <a:gdLst>
              <a:gd name="connsiteX0" fmla="*/ 838200 w 838226"/>
              <a:gd name="connsiteY0" fmla="*/ 228600 h 457200"/>
              <a:gd name="connsiteX1" fmla="*/ 609600 w 838226"/>
              <a:gd name="connsiteY1" fmla="*/ 0 h 457200"/>
              <a:gd name="connsiteX2" fmla="*/ 609600 w 838226"/>
              <a:gd name="connsiteY2" fmla="*/ 142875 h 457200"/>
              <a:gd name="connsiteX3" fmla="*/ 0 w 838226"/>
              <a:gd name="connsiteY3" fmla="*/ 142875 h 457200"/>
              <a:gd name="connsiteX4" fmla="*/ 609600 w 838226"/>
              <a:gd name="connsiteY4" fmla="*/ 361950 h 457200"/>
              <a:gd name="connsiteX5" fmla="*/ 609600 w 838226"/>
              <a:gd name="connsiteY5" fmla="*/ 457200 h 457200"/>
              <a:gd name="connsiteX6" fmla="*/ 838200 w 838226"/>
              <a:gd name="connsiteY6" fmla="*/ 2286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6" h="457200">
                <a:moveTo>
                  <a:pt x="838200" y="228600"/>
                </a:moveTo>
                <a:cubicBezTo>
                  <a:pt x="841058" y="228600"/>
                  <a:pt x="609600" y="0"/>
                  <a:pt x="609600" y="0"/>
                </a:cubicBezTo>
                <a:lnTo>
                  <a:pt x="609600" y="142875"/>
                </a:lnTo>
                <a:cubicBezTo>
                  <a:pt x="458153" y="211455"/>
                  <a:pt x="0" y="142875"/>
                  <a:pt x="0" y="142875"/>
                </a:cubicBezTo>
                <a:cubicBezTo>
                  <a:pt x="0" y="142875"/>
                  <a:pt x="324803" y="391478"/>
                  <a:pt x="609600" y="361950"/>
                </a:cubicBezTo>
                <a:lnTo>
                  <a:pt x="609600" y="457200"/>
                </a:lnTo>
                <a:lnTo>
                  <a:pt x="838200" y="2286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6" name="图形 57" descr="箭头: 轻微弯曲 纯色填充">
            <a:extLst>
              <a:ext uri="{FF2B5EF4-FFF2-40B4-BE49-F238E27FC236}">
                <a16:creationId xmlns:a16="http://schemas.microsoft.com/office/drawing/2014/main" id="{5A26205A-B25B-EB6B-43BB-1327CA0E03AE}"/>
              </a:ext>
            </a:extLst>
          </p:cNvPr>
          <p:cNvSpPr/>
          <p:nvPr/>
        </p:nvSpPr>
        <p:spPr>
          <a:xfrm rot="12918076" flipV="1">
            <a:off x="4572381" y="4232504"/>
            <a:ext cx="387045" cy="197802"/>
          </a:xfrm>
          <a:custGeom>
            <a:avLst/>
            <a:gdLst>
              <a:gd name="connsiteX0" fmla="*/ 838200 w 838226"/>
              <a:gd name="connsiteY0" fmla="*/ 228600 h 457200"/>
              <a:gd name="connsiteX1" fmla="*/ 609600 w 838226"/>
              <a:gd name="connsiteY1" fmla="*/ 0 h 457200"/>
              <a:gd name="connsiteX2" fmla="*/ 609600 w 838226"/>
              <a:gd name="connsiteY2" fmla="*/ 142875 h 457200"/>
              <a:gd name="connsiteX3" fmla="*/ 0 w 838226"/>
              <a:gd name="connsiteY3" fmla="*/ 142875 h 457200"/>
              <a:gd name="connsiteX4" fmla="*/ 609600 w 838226"/>
              <a:gd name="connsiteY4" fmla="*/ 361950 h 457200"/>
              <a:gd name="connsiteX5" fmla="*/ 609600 w 838226"/>
              <a:gd name="connsiteY5" fmla="*/ 457200 h 457200"/>
              <a:gd name="connsiteX6" fmla="*/ 838200 w 838226"/>
              <a:gd name="connsiteY6" fmla="*/ 2286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6" h="457200">
                <a:moveTo>
                  <a:pt x="838200" y="228600"/>
                </a:moveTo>
                <a:cubicBezTo>
                  <a:pt x="841058" y="228600"/>
                  <a:pt x="609600" y="0"/>
                  <a:pt x="609600" y="0"/>
                </a:cubicBezTo>
                <a:lnTo>
                  <a:pt x="609600" y="142875"/>
                </a:lnTo>
                <a:cubicBezTo>
                  <a:pt x="458153" y="211455"/>
                  <a:pt x="0" y="142875"/>
                  <a:pt x="0" y="142875"/>
                </a:cubicBezTo>
                <a:cubicBezTo>
                  <a:pt x="0" y="142875"/>
                  <a:pt x="324803" y="391478"/>
                  <a:pt x="609600" y="361950"/>
                </a:cubicBezTo>
                <a:lnTo>
                  <a:pt x="609600" y="457200"/>
                </a:lnTo>
                <a:lnTo>
                  <a:pt x="838200" y="2286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7" name="Rectangle: Rounded Corners 116">
            <a:extLst>
              <a:ext uri="{FF2B5EF4-FFF2-40B4-BE49-F238E27FC236}">
                <a16:creationId xmlns:a16="http://schemas.microsoft.com/office/drawing/2014/main" id="{CEE12617-124C-65BD-5A3E-1160628271D9}"/>
              </a:ext>
            </a:extLst>
          </p:cNvPr>
          <p:cNvSpPr/>
          <p:nvPr/>
        </p:nvSpPr>
        <p:spPr>
          <a:xfrm flipV="1">
            <a:off x="2789711" y="2029895"/>
            <a:ext cx="2582127" cy="1033521"/>
          </a:xfrm>
          <a:custGeom>
            <a:avLst/>
            <a:gdLst>
              <a:gd name="connsiteX0" fmla="*/ 0 w 3377267"/>
              <a:gd name="connsiteY0" fmla="*/ 139153 h 834904"/>
              <a:gd name="connsiteX1" fmla="*/ 139153 w 3377267"/>
              <a:gd name="connsiteY1" fmla="*/ 0 h 834904"/>
              <a:gd name="connsiteX2" fmla="*/ 3238114 w 3377267"/>
              <a:gd name="connsiteY2" fmla="*/ 0 h 834904"/>
              <a:gd name="connsiteX3" fmla="*/ 3377267 w 3377267"/>
              <a:gd name="connsiteY3" fmla="*/ 139153 h 834904"/>
              <a:gd name="connsiteX4" fmla="*/ 3377267 w 3377267"/>
              <a:gd name="connsiteY4" fmla="*/ 695751 h 834904"/>
              <a:gd name="connsiteX5" fmla="*/ 3238114 w 3377267"/>
              <a:gd name="connsiteY5" fmla="*/ 834904 h 834904"/>
              <a:gd name="connsiteX6" fmla="*/ 139153 w 3377267"/>
              <a:gd name="connsiteY6" fmla="*/ 834904 h 834904"/>
              <a:gd name="connsiteX7" fmla="*/ 0 w 3377267"/>
              <a:gd name="connsiteY7" fmla="*/ 695751 h 834904"/>
              <a:gd name="connsiteX8" fmla="*/ 0 w 3377267"/>
              <a:gd name="connsiteY8" fmla="*/ 139153 h 834904"/>
              <a:gd name="connsiteX0" fmla="*/ 3377267 w 3468707"/>
              <a:gd name="connsiteY0" fmla="*/ 139153 h 834904"/>
              <a:gd name="connsiteX1" fmla="*/ 3377267 w 3468707"/>
              <a:gd name="connsiteY1" fmla="*/ 695751 h 834904"/>
              <a:gd name="connsiteX2" fmla="*/ 3238114 w 3468707"/>
              <a:gd name="connsiteY2" fmla="*/ 834904 h 834904"/>
              <a:gd name="connsiteX3" fmla="*/ 139153 w 3468707"/>
              <a:gd name="connsiteY3" fmla="*/ 834904 h 834904"/>
              <a:gd name="connsiteX4" fmla="*/ 0 w 3468707"/>
              <a:gd name="connsiteY4" fmla="*/ 695751 h 834904"/>
              <a:gd name="connsiteX5" fmla="*/ 0 w 3468707"/>
              <a:gd name="connsiteY5" fmla="*/ 139153 h 834904"/>
              <a:gd name="connsiteX6" fmla="*/ 139153 w 3468707"/>
              <a:gd name="connsiteY6" fmla="*/ 0 h 834904"/>
              <a:gd name="connsiteX7" fmla="*/ 3238114 w 3468707"/>
              <a:gd name="connsiteY7" fmla="*/ 0 h 834904"/>
              <a:gd name="connsiteX8" fmla="*/ 3468707 w 3468707"/>
              <a:gd name="connsiteY8" fmla="*/ 230593 h 834904"/>
              <a:gd name="connsiteX0" fmla="*/ 3377267 w 3377267"/>
              <a:gd name="connsiteY0" fmla="*/ 139153 h 834904"/>
              <a:gd name="connsiteX1" fmla="*/ 3377267 w 3377267"/>
              <a:gd name="connsiteY1" fmla="*/ 695751 h 834904"/>
              <a:gd name="connsiteX2" fmla="*/ 3238114 w 3377267"/>
              <a:gd name="connsiteY2" fmla="*/ 834904 h 834904"/>
              <a:gd name="connsiteX3" fmla="*/ 139153 w 3377267"/>
              <a:gd name="connsiteY3" fmla="*/ 834904 h 834904"/>
              <a:gd name="connsiteX4" fmla="*/ 0 w 3377267"/>
              <a:gd name="connsiteY4" fmla="*/ 695751 h 834904"/>
              <a:gd name="connsiteX5" fmla="*/ 0 w 3377267"/>
              <a:gd name="connsiteY5" fmla="*/ 139153 h 834904"/>
              <a:gd name="connsiteX6" fmla="*/ 139153 w 3377267"/>
              <a:gd name="connsiteY6" fmla="*/ 0 h 834904"/>
              <a:gd name="connsiteX7" fmla="*/ 3238114 w 3377267"/>
              <a:gd name="connsiteY7" fmla="*/ 0 h 834904"/>
              <a:gd name="connsiteX0" fmla="*/ 3377267 w 3377267"/>
              <a:gd name="connsiteY0" fmla="*/ 139153 h 834904"/>
              <a:gd name="connsiteX1" fmla="*/ 3377267 w 3377267"/>
              <a:gd name="connsiteY1" fmla="*/ 695751 h 834904"/>
              <a:gd name="connsiteX2" fmla="*/ 3238114 w 3377267"/>
              <a:gd name="connsiteY2" fmla="*/ 834904 h 834904"/>
              <a:gd name="connsiteX3" fmla="*/ 139153 w 3377267"/>
              <a:gd name="connsiteY3" fmla="*/ 834904 h 834904"/>
              <a:gd name="connsiteX4" fmla="*/ 0 w 3377267"/>
              <a:gd name="connsiteY4" fmla="*/ 695751 h 834904"/>
              <a:gd name="connsiteX5" fmla="*/ 0 w 3377267"/>
              <a:gd name="connsiteY5" fmla="*/ 139153 h 834904"/>
              <a:gd name="connsiteX6" fmla="*/ 139153 w 3377267"/>
              <a:gd name="connsiteY6" fmla="*/ 0 h 834904"/>
              <a:gd name="connsiteX0" fmla="*/ 3377267 w 3377267"/>
              <a:gd name="connsiteY0" fmla="*/ 0 h 695751"/>
              <a:gd name="connsiteX1" fmla="*/ 3377267 w 3377267"/>
              <a:gd name="connsiteY1" fmla="*/ 556598 h 695751"/>
              <a:gd name="connsiteX2" fmla="*/ 3238114 w 3377267"/>
              <a:gd name="connsiteY2" fmla="*/ 695751 h 695751"/>
              <a:gd name="connsiteX3" fmla="*/ 139153 w 3377267"/>
              <a:gd name="connsiteY3" fmla="*/ 695751 h 695751"/>
              <a:gd name="connsiteX4" fmla="*/ 0 w 3377267"/>
              <a:gd name="connsiteY4" fmla="*/ 556598 h 695751"/>
              <a:gd name="connsiteX5" fmla="*/ 0 w 3377267"/>
              <a:gd name="connsiteY5" fmla="*/ 0 h 695751"/>
              <a:gd name="connsiteX0" fmla="*/ 3386792 w 3386792"/>
              <a:gd name="connsiteY0" fmla="*/ 0 h 805481"/>
              <a:gd name="connsiteX1" fmla="*/ 3386792 w 3386792"/>
              <a:gd name="connsiteY1" fmla="*/ 556598 h 805481"/>
              <a:gd name="connsiteX2" fmla="*/ 3247639 w 3386792"/>
              <a:gd name="connsiteY2" fmla="*/ 695751 h 805481"/>
              <a:gd name="connsiteX3" fmla="*/ 148678 w 3386792"/>
              <a:gd name="connsiteY3" fmla="*/ 695751 h 805481"/>
              <a:gd name="connsiteX4" fmla="*/ 0 w 3386792"/>
              <a:gd name="connsiteY4" fmla="*/ 785198 h 805481"/>
              <a:gd name="connsiteX5" fmla="*/ 9525 w 3386792"/>
              <a:gd name="connsiteY5" fmla="*/ 0 h 805481"/>
              <a:gd name="connsiteX0" fmla="*/ 3386792 w 3386792"/>
              <a:gd name="connsiteY0" fmla="*/ 0 h 1590675"/>
              <a:gd name="connsiteX1" fmla="*/ 3386792 w 3386792"/>
              <a:gd name="connsiteY1" fmla="*/ 556598 h 1590675"/>
              <a:gd name="connsiteX2" fmla="*/ 3247639 w 3386792"/>
              <a:gd name="connsiteY2" fmla="*/ 695751 h 1590675"/>
              <a:gd name="connsiteX3" fmla="*/ 148678 w 3386792"/>
              <a:gd name="connsiteY3" fmla="*/ 695751 h 1590675"/>
              <a:gd name="connsiteX4" fmla="*/ 0 w 3386792"/>
              <a:gd name="connsiteY4" fmla="*/ 785198 h 1590675"/>
              <a:gd name="connsiteX5" fmla="*/ 9525 w 3386792"/>
              <a:gd name="connsiteY5" fmla="*/ 1590675 h 1590675"/>
              <a:gd name="connsiteX0" fmla="*/ 3377267 w 3377267"/>
              <a:gd name="connsiteY0" fmla="*/ 0 h 1590675"/>
              <a:gd name="connsiteX1" fmla="*/ 3377267 w 3377267"/>
              <a:gd name="connsiteY1" fmla="*/ 556598 h 1590675"/>
              <a:gd name="connsiteX2" fmla="*/ 3238114 w 3377267"/>
              <a:gd name="connsiteY2" fmla="*/ 695751 h 1590675"/>
              <a:gd name="connsiteX3" fmla="*/ 139153 w 3377267"/>
              <a:gd name="connsiteY3" fmla="*/ 695751 h 1590675"/>
              <a:gd name="connsiteX4" fmla="*/ 269081 w 3377267"/>
              <a:gd name="connsiteY4" fmla="*/ 837585 h 1590675"/>
              <a:gd name="connsiteX5" fmla="*/ 0 w 3377267"/>
              <a:gd name="connsiteY5" fmla="*/ 1590675 h 1590675"/>
              <a:gd name="connsiteX0" fmla="*/ 3377267 w 3377267"/>
              <a:gd name="connsiteY0" fmla="*/ 0 h 1590675"/>
              <a:gd name="connsiteX1" fmla="*/ 3377267 w 3377267"/>
              <a:gd name="connsiteY1" fmla="*/ 556598 h 1590675"/>
              <a:gd name="connsiteX2" fmla="*/ 3238114 w 3377267"/>
              <a:gd name="connsiteY2" fmla="*/ 695751 h 1590675"/>
              <a:gd name="connsiteX3" fmla="*/ 139153 w 3377267"/>
              <a:gd name="connsiteY3" fmla="*/ 695751 h 1590675"/>
              <a:gd name="connsiteX4" fmla="*/ 269081 w 3377267"/>
              <a:gd name="connsiteY4" fmla="*/ 837585 h 1590675"/>
              <a:gd name="connsiteX5" fmla="*/ 0 w 3377267"/>
              <a:gd name="connsiteY5" fmla="*/ 1590675 h 1590675"/>
              <a:gd name="connsiteX0" fmla="*/ 3406222 w 3406222"/>
              <a:gd name="connsiteY0" fmla="*/ 0 h 1590675"/>
              <a:gd name="connsiteX1" fmla="*/ 3406222 w 3406222"/>
              <a:gd name="connsiteY1" fmla="*/ 556598 h 1590675"/>
              <a:gd name="connsiteX2" fmla="*/ 3267069 w 3406222"/>
              <a:gd name="connsiteY2" fmla="*/ 695751 h 1590675"/>
              <a:gd name="connsiteX3" fmla="*/ 168108 w 3406222"/>
              <a:gd name="connsiteY3" fmla="*/ 695751 h 1590675"/>
              <a:gd name="connsiteX4" fmla="*/ 26574 w 3406222"/>
              <a:gd name="connsiteY4" fmla="*/ 818535 h 1590675"/>
              <a:gd name="connsiteX5" fmla="*/ 28955 w 3406222"/>
              <a:gd name="connsiteY5" fmla="*/ 1590675 h 1590675"/>
              <a:gd name="connsiteX0" fmla="*/ 3379648 w 3379648"/>
              <a:gd name="connsiteY0" fmla="*/ 0 h 1590675"/>
              <a:gd name="connsiteX1" fmla="*/ 3379648 w 3379648"/>
              <a:gd name="connsiteY1" fmla="*/ 556598 h 1590675"/>
              <a:gd name="connsiteX2" fmla="*/ 3240495 w 3379648"/>
              <a:gd name="connsiteY2" fmla="*/ 695751 h 1590675"/>
              <a:gd name="connsiteX3" fmla="*/ 141534 w 3379648"/>
              <a:gd name="connsiteY3" fmla="*/ 695751 h 1590675"/>
              <a:gd name="connsiteX4" fmla="*/ 0 w 3379648"/>
              <a:gd name="connsiteY4" fmla="*/ 818535 h 1590675"/>
              <a:gd name="connsiteX5" fmla="*/ 2381 w 3379648"/>
              <a:gd name="connsiteY5" fmla="*/ 1590675 h 1590675"/>
              <a:gd name="connsiteX0" fmla="*/ 3379648 w 3379648"/>
              <a:gd name="connsiteY0" fmla="*/ 0 h 1590675"/>
              <a:gd name="connsiteX1" fmla="*/ 3379648 w 3379648"/>
              <a:gd name="connsiteY1" fmla="*/ 556598 h 1590675"/>
              <a:gd name="connsiteX2" fmla="*/ 3166045 w 3379648"/>
              <a:gd name="connsiteY2" fmla="*/ 699441 h 1590675"/>
              <a:gd name="connsiteX3" fmla="*/ 141534 w 3379648"/>
              <a:gd name="connsiteY3" fmla="*/ 695751 h 1590675"/>
              <a:gd name="connsiteX4" fmla="*/ 0 w 3379648"/>
              <a:gd name="connsiteY4" fmla="*/ 818535 h 1590675"/>
              <a:gd name="connsiteX5" fmla="*/ 2381 w 3379648"/>
              <a:gd name="connsiteY5" fmla="*/ 1590675 h 1590675"/>
              <a:gd name="connsiteX0" fmla="*/ 3379648 w 3379648"/>
              <a:gd name="connsiteY0" fmla="*/ 0 h 1590675"/>
              <a:gd name="connsiteX1" fmla="*/ 3379648 w 3379648"/>
              <a:gd name="connsiteY1" fmla="*/ 556598 h 1590675"/>
              <a:gd name="connsiteX2" fmla="*/ 3166045 w 3379648"/>
              <a:gd name="connsiteY2" fmla="*/ 699441 h 1590675"/>
              <a:gd name="connsiteX3" fmla="*/ 229945 w 3379648"/>
              <a:gd name="connsiteY3" fmla="*/ 695751 h 1590675"/>
              <a:gd name="connsiteX4" fmla="*/ 0 w 3379648"/>
              <a:gd name="connsiteY4" fmla="*/ 818535 h 1590675"/>
              <a:gd name="connsiteX5" fmla="*/ 2381 w 3379648"/>
              <a:gd name="connsiteY5" fmla="*/ 1590675 h 1590675"/>
              <a:gd name="connsiteX0" fmla="*/ 3379648 w 3379648"/>
              <a:gd name="connsiteY0" fmla="*/ 0 h 1590675"/>
              <a:gd name="connsiteX1" fmla="*/ 3379648 w 3379648"/>
              <a:gd name="connsiteY1" fmla="*/ 556598 h 1590675"/>
              <a:gd name="connsiteX2" fmla="*/ 3166045 w 3379648"/>
              <a:gd name="connsiteY2" fmla="*/ 699441 h 1590675"/>
              <a:gd name="connsiteX3" fmla="*/ 304396 w 3379648"/>
              <a:gd name="connsiteY3" fmla="*/ 692061 h 1590675"/>
              <a:gd name="connsiteX4" fmla="*/ 0 w 3379648"/>
              <a:gd name="connsiteY4" fmla="*/ 818535 h 1590675"/>
              <a:gd name="connsiteX5" fmla="*/ 2381 w 3379648"/>
              <a:gd name="connsiteY5" fmla="*/ 1590675 h 1590675"/>
              <a:gd name="connsiteX0" fmla="*/ 3377375 w 3377375"/>
              <a:gd name="connsiteY0" fmla="*/ 0 h 1590675"/>
              <a:gd name="connsiteX1" fmla="*/ 3377375 w 3377375"/>
              <a:gd name="connsiteY1" fmla="*/ 556598 h 1590675"/>
              <a:gd name="connsiteX2" fmla="*/ 3163772 w 3377375"/>
              <a:gd name="connsiteY2" fmla="*/ 699441 h 1590675"/>
              <a:gd name="connsiteX3" fmla="*/ 302123 w 3377375"/>
              <a:gd name="connsiteY3" fmla="*/ 692061 h 1590675"/>
              <a:gd name="connsiteX4" fmla="*/ 2380 w 3377375"/>
              <a:gd name="connsiteY4" fmla="*/ 940329 h 1590675"/>
              <a:gd name="connsiteX5" fmla="*/ 108 w 3377375"/>
              <a:gd name="connsiteY5" fmla="*/ 1590675 h 1590675"/>
              <a:gd name="connsiteX0" fmla="*/ 3377375 w 3377375"/>
              <a:gd name="connsiteY0" fmla="*/ 0 h 1590675"/>
              <a:gd name="connsiteX1" fmla="*/ 3377375 w 3377375"/>
              <a:gd name="connsiteY1" fmla="*/ 556598 h 1590675"/>
              <a:gd name="connsiteX2" fmla="*/ 3163772 w 3377375"/>
              <a:gd name="connsiteY2" fmla="*/ 699441 h 1590675"/>
              <a:gd name="connsiteX3" fmla="*/ 302123 w 3377375"/>
              <a:gd name="connsiteY3" fmla="*/ 692061 h 1590675"/>
              <a:gd name="connsiteX4" fmla="*/ 2380 w 3377375"/>
              <a:gd name="connsiteY4" fmla="*/ 940329 h 1590675"/>
              <a:gd name="connsiteX5" fmla="*/ 108 w 3377375"/>
              <a:gd name="connsiteY5" fmla="*/ 1590675 h 1590675"/>
              <a:gd name="connsiteX0" fmla="*/ 3377375 w 3377375"/>
              <a:gd name="connsiteY0" fmla="*/ 0 h 1590675"/>
              <a:gd name="connsiteX1" fmla="*/ 3377375 w 3377375"/>
              <a:gd name="connsiteY1" fmla="*/ 556598 h 1590675"/>
              <a:gd name="connsiteX2" fmla="*/ 3163772 w 3377375"/>
              <a:gd name="connsiteY2" fmla="*/ 699441 h 1590675"/>
              <a:gd name="connsiteX3" fmla="*/ 302123 w 3377375"/>
              <a:gd name="connsiteY3" fmla="*/ 692061 h 1590675"/>
              <a:gd name="connsiteX4" fmla="*/ 2380 w 3377375"/>
              <a:gd name="connsiteY4" fmla="*/ 940329 h 1590675"/>
              <a:gd name="connsiteX5" fmla="*/ 108 w 3377375"/>
              <a:gd name="connsiteY5" fmla="*/ 1590675 h 1590675"/>
              <a:gd name="connsiteX0" fmla="*/ 3377375 w 3377375"/>
              <a:gd name="connsiteY0" fmla="*/ 0 h 1590675"/>
              <a:gd name="connsiteX1" fmla="*/ 3377375 w 3377375"/>
              <a:gd name="connsiteY1" fmla="*/ 556598 h 1590675"/>
              <a:gd name="connsiteX2" fmla="*/ 3163772 w 3377375"/>
              <a:gd name="connsiteY2" fmla="*/ 699441 h 1590675"/>
              <a:gd name="connsiteX3" fmla="*/ 302123 w 3377375"/>
              <a:gd name="connsiteY3" fmla="*/ 692061 h 1590675"/>
              <a:gd name="connsiteX4" fmla="*/ 2380 w 3377375"/>
              <a:gd name="connsiteY4" fmla="*/ 940329 h 1590675"/>
              <a:gd name="connsiteX5" fmla="*/ 108 w 3377375"/>
              <a:gd name="connsiteY5" fmla="*/ 1590675 h 1590675"/>
              <a:gd name="connsiteX0" fmla="*/ 3377317 w 3377317"/>
              <a:gd name="connsiteY0" fmla="*/ 0 h 1590675"/>
              <a:gd name="connsiteX1" fmla="*/ 3377317 w 3377317"/>
              <a:gd name="connsiteY1" fmla="*/ 556598 h 1590675"/>
              <a:gd name="connsiteX2" fmla="*/ 3163714 w 3377317"/>
              <a:gd name="connsiteY2" fmla="*/ 699441 h 1590675"/>
              <a:gd name="connsiteX3" fmla="*/ 302065 w 3377317"/>
              <a:gd name="connsiteY3" fmla="*/ 692061 h 1590675"/>
              <a:gd name="connsiteX4" fmla="*/ 7626 w 3377317"/>
              <a:gd name="connsiteY4" fmla="*/ 812858 h 1590675"/>
              <a:gd name="connsiteX5" fmla="*/ 50 w 3377317"/>
              <a:gd name="connsiteY5" fmla="*/ 1590675 h 1590675"/>
              <a:gd name="connsiteX0" fmla="*/ 3372074 w 3372074"/>
              <a:gd name="connsiteY0" fmla="*/ 0 h 1215987"/>
              <a:gd name="connsiteX1" fmla="*/ 3372074 w 3372074"/>
              <a:gd name="connsiteY1" fmla="*/ 556598 h 1215987"/>
              <a:gd name="connsiteX2" fmla="*/ 3158471 w 3372074"/>
              <a:gd name="connsiteY2" fmla="*/ 699441 h 1215987"/>
              <a:gd name="connsiteX3" fmla="*/ 296822 w 3372074"/>
              <a:gd name="connsiteY3" fmla="*/ 692061 h 1215987"/>
              <a:gd name="connsiteX4" fmla="*/ 2383 w 3372074"/>
              <a:gd name="connsiteY4" fmla="*/ 812858 h 1215987"/>
              <a:gd name="connsiteX5" fmla="*/ 109 w 3372074"/>
              <a:gd name="connsiteY5" fmla="*/ 1215987 h 1215987"/>
              <a:gd name="connsiteX0" fmla="*/ 3372074 w 3372074"/>
              <a:gd name="connsiteY0" fmla="*/ 0 h 1760636"/>
              <a:gd name="connsiteX1" fmla="*/ 3372074 w 3372074"/>
              <a:gd name="connsiteY1" fmla="*/ 1101247 h 1760636"/>
              <a:gd name="connsiteX2" fmla="*/ 3158471 w 3372074"/>
              <a:gd name="connsiteY2" fmla="*/ 1244090 h 1760636"/>
              <a:gd name="connsiteX3" fmla="*/ 296822 w 3372074"/>
              <a:gd name="connsiteY3" fmla="*/ 1236710 h 1760636"/>
              <a:gd name="connsiteX4" fmla="*/ 2383 w 3372074"/>
              <a:gd name="connsiteY4" fmla="*/ 1357507 h 1760636"/>
              <a:gd name="connsiteX5" fmla="*/ 109 w 3372074"/>
              <a:gd name="connsiteY5" fmla="*/ 1760636 h 1760636"/>
              <a:gd name="connsiteX0" fmla="*/ 3372074 w 3372074"/>
              <a:gd name="connsiteY0" fmla="*/ 0 h 1760636"/>
              <a:gd name="connsiteX1" fmla="*/ 3372074 w 3372074"/>
              <a:gd name="connsiteY1" fmla="*/ 1002855 h 1760636"/>
              <a:gd name="connsiteX2" fmla="*/ 3158471 w 3372074"/>
              <a:gd name="connsiteY2" fmla="*/ 1244090 h 1760636"/>
              <a:gd name="connsiteX3" fmla="*/ 296822 w 3372074"/>
              <a:gd name="connsiteY3" fmla="*/ 1236710 h 1760636"/>
              <a:gd name="connsiteX4" fmla="*/ 2383 w 3372074"/>
              <a:gd name="connsiteY4" fmla="*/ 1357507 h 1760636"/>
              <a:gd name="connsiteX5" fmla="*/ 109 w 3372074"/>
              <a:gd name="connsiteY5" fmla="*/ 1760636 h 1760636"/>
              <a:gd name="connsiteX0" fmla="*/ 3372074 w 3372074"/>
              <a:gd name="connsiteY0" fmla="*/ 0 h 1760636"/>
              <a:gd name="connsiteX1" fmla="*/ 3372074 w 3372074"/>
              <a:gd name="connsiteY1" fmla="*/ 1002855 h 1760636"/>
              <a:gd name="connsiteX2" fmla="*/ 3158471 w 3372074"/>
              <a:gd name="connsiteY2" fmla="*/ 1244090 h 1760636"/>
              <a:gd name="connsiteX3" fmla="*/ 296822 w 3372074"/>
              <a:gd name="connsiteY3" fmla="*/ 1236710 h 1760636"/>
              <a:gd name="connsiteX4" fmla="*/ 2383 w 3372074"/>
              <a:gd name="connsiteY4" fmla="*/ 1357507 h 1760636"/>
              <a:gd name="connsiteX5" fmla="*/ 109 w 3372074"/>
              <a:gd name="connsiteY5" fmla="*/ 1760636 h 1760636"/>
              <a:gd name="connsiteX0" fmla="*/ 3372073 w 3372073"/>
              <a:gd name="connsiteY0" fmla="*/ 0 h 1837945"/>
              <a:gd name="connsiteX1" fmla="*/ 3372073 w 3372073"/>
              <a:gd name="connsiteY1" fmla="*/ 1002855 h 1837945"/>
              <a:gd name="connsiteX2" fmla="*/ 3158470 w 3372073"/>
              <a:gd name="connsiteY2" fmla="*/ 1244090 h 1837945"/>
              <a:gd name="connsiteX3" fmla="*/ 296821 w 3372073"/>
              <a:gd name="connsiteY3" fmla="*/ 1236710 h 1837945"/>
              <a:gd name="connsiteX4" fmla="*/ 2382 w 3372073"/>
              <a:gd name="connsiteY4" fmla="*/ 1357507 h 1837945"/>
              <a:gd name="connsiteX5" fmla="*/ 109 w 3372073"/>
              <a:gd name="connsiteY5" fmla="*/ 1837945 h 183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72073" h="1837945">
                <a:moveTo>
                  <a:pt x="3372073" y="0"/>
                </a:moveTo>
                <a:lnTo>
                  <a:pt x="3372073" y="1002855"/>
                </a:lnTo>
                <a:cubicBezTo>
                  <a:pt x="3372073" y="1160530"/>
                  <a:pt x="3235322" y="1244090"/>
                  <a:pt x="3158470" y="1244090"/>
                </a:cubicBezTo>
                <a:lnTo>
                  <a:pt x="296821" y="1236710"/>
                </a:lnTo>
                <a:cubicBezTo>
                  <a:pt x="150171" y="1236710"/>
                  <a:pt x="4762" y="1218262"/>
                  <a:pt x="2382" y="1357507"/>
                </a:cubicBezTo>
                <a:cubicBezTo>
                  <a:pt x="3176" y="1614887"/>
                  <a:pt x="-685" y="1580565"/>
                  <a:pt x="109" y="1837945"/>
                </a:cubicBezTo>
              </a:path>
            </a:pathLst>
          </a:custGeom>
          <a:noFill/>
          <a:ln w="57150" cmpd="tri">
            <a:solidFill>
              <a:schemeClr val="bg1">
                <a:lumMod val="50000"/>
              </a:schemeClr>
            </a:solidFill>
            <a:head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D24A5C3F-C24B-C7EF-80BF-8DF81543E47F}"/>
              </a:ext>
            </a:extLst>
          </p:cNvPr>
          <p:cNvCxnSpPr>
            <a:cxnSpLocks/>
          </p:cNvCxnSpPr>
          <p:nvPr/>
        </p:nvCxnSpPr>
        <p:spPr>
          <a:xfrm>
            <a:off x="5876526" y="2116182"/>
            <a:ext cx="0" cy="953351"/>
          </a:xfrm>
          <a:prstGeom prst="straightConnector1">
            <a:avLst/>
          </a:prstGeom>
          <a:ln w="57150" cmpd="tri">
            <a:solidFill>
              <a:schemeClr val="accent2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: Rounded Corners 116">
            <a:extLst>
              <a:ext uri="{FF2B5EF4-FFF2-40B4-BE49-F238E27FC236}">
                <a16:creationId xmlns:a16="http://schemas.microsoft.com/office/drawing/2014/main" id="{D8BDBD78-F70C-B85C-E238-ADAFAC79DC05}"/>
              </a:ext>
            </a:extLst>
          </p:cNvPr>
          <p:cNvSpPr/>
          <p:nvPr/>
        </p:nvSpPr>
        <p:spPr>
          <a:xfrm rot="5400000" flipV="1">
            <a:off x="3239077" y="2444854"/>
            <a:ext cx="1232953" cy="606537"/>
          </a:xfrm>
          <a:custGeom>
            <a:avLst/>
            <a:gdLst>
              <a:gd name="connsiteX0" fmla="*/ 0 w 3377267"/>
              <a:gd name="connsiteY0" fmla="*/ 139153 h 834904"/>
              <a:gd name="connsiteX1" fmla="*/ 139153 w 3377267"/>
              <a:gd name="connsiteY1" fmla="*/ 0 h 834904"/>
              <a:gd name="connsiteX2" fmla="*/ 3238114 w 3377267"/>
              <a:gd name="connsiteY2" fmla="*/ 0 h 834904"/>
              <a:gd name="connsiteX3" fmla="*/ 3377267 w 3377267"/>
              <a:gd name="connsiteY3" fmla="*/ 139153 h 834904"/>
              <a:gd name="connsiteX4" fmla="*/ 3377267 w 3377267"/>
              <a:gd name="connsiteY4" fmla="*/ 695751 h 834904"/>
              <a:gd name="connsiteX5" fmla="*/ 3238114 w 3377267"/>
              <a:gd name="connsiteY5" fmla="*/ 834904 h 834904"/>
              <a:gd name="connsiteX6" fmla="*/ 139153 w 3377267"/>
              <a:gd name="connsiteY6" fmla="*/ 834904 h 834904"/>
              <a:gd name="connsiteX7" fmla="*/ 0 w 3377267"/>
              <a:gd name="connsiteY7" fmla="*/ 695751 h 834904"/>
              <a:gd name="connsiteX8" fmla="*/ 0 w 3377267"/>
              <a:gd name="connsiteY8" fmla="*/ 139153 h 834904"/>
              <a:gd name="connsiteX0" fmla="*/ 3377267 w 3468707"/>
              <a:gd name="connsiteY0" fmla="*/ 139153 h 834904"/>
              <a:gd name="connsiteX1" fmla="*/ 3377267 w 3468707"/>
              <a:gd name="connsiteY1" fmla="*/ 695751 h 834904"/>
              <a:gd name="connsiteX2" fmla="*/ 3238114 w 3468707"/>
              <a:gd name="connsiteY2" fmla="*/ 834904 h 834904"/>
              <a:gd name="connsiteX3" fmla="*/ 139153 w 3468707"/>
              <a:gd name="connsiteY3" fmla="*/ 834904 h 834904"/>
              <a:gd name="connsiteX4" fmla="*/ 0 w 3468707"/>
              <a:gd name="connsiteY4" fmla="*/ 695751 h 834904"/>
              <a:gd name="connsiteX5" fmla="*/ 0 w 3468707"/>
              <a:gd name="connsiteY5" fmla="*/ 139153 h 834904"/>
              <a:gd name="connsiteX6" fmla="*/ 139153 w 3468707"/>
              <a:gd name="connsiteY6" fmla="*/ 0 h 834904"/>
              <a:gd name="connsiteX7" fmla="*/ 3238114 w 3468707"/>
              <a:gd name="connsiteY7" fmla="*/ 0 h 834904"/>
              <a:gd name="connsiteX8" fmla="*/ 3468707 w 3468707"/>
              <a:gd name="connsiteY8" fmla="*/ 230593 h 834904"/>
              <a:gd name="connsiteX0" fmla="*/ 3377267 w 3377267"/>
              <a:gd name="connsiteY0" fmla="*/ 139153 h 834904"/>
              <a:gd name="connsiteX1" fmla="*/ 3377267 w 3377267"/>
              <a:gd name="connsiteY1" fmla="*/ 695751 h 834904"/>
              <a:gd name="connsiteX2" fmla="*/ 3238114 w 3377267"/>
              <a:gd name="connsiteY2" fmla="*/ 834904 h 834904"/>
              <a:gd name="connsiteX3" fmla="*/ 139153 w 3377267"/>
              <a:gd name="connsiteY3" fmla="*/ 834904 h 834904"/>
              <a:gd name="connsiteX4" fmla="*/ 0 w 3377267"/>
              <a:gd name="connsiteY4" fmla="*/ 695751 h 834904"/>
              <a:gd name="connsiteX5" fmla="*/ 0 w 3377267"/>
              <a:gd name="connsiteY5" fmla="*/ 139153 h 834904"/>
              <a:gd name="connsiteX6" fmla="*/ 139153 w 3377267"/>
              <a:gd name="connsiteY6" fmla="*/ 0 h 834904"/>
              <a:gd name="connsiteX7" fmla="*/ 3238114 w 3377267"/>
              <a:gd name="connsiteY7" fmla="*/ 0 h 834904"/>
              <a:gd name="connsiteX0" fmla="*/ 3377267 w 3377267"/>
              <a:gd name="connsiteY0" fmla="*/ 139153 h 834904"/>
              <a:gd name="connsiteX1" fmla="*/ 3377267 w 3377267"/>
              <a:gd name="connsiteY1" fmla="*/ 695751 h 834904"/>
              <a:gd name="connsiteX2" fmla="*/ 3238114 w 3377267"/>
              <a:gd name="connsiteY2" fmla="*/ 834904 h 834904"/>
              <a:gd name="connsiteX3" fmla="*/ 139153 w 3377267"/>
              <a:gd name="connsiteY3" fmla="*/ 834904 h 834904"/>
              <a:gd name="connsiteX4" fmla="*/ 0 w 3377267"/>
              <a:gd name="connsiteY4" fmla="*/ 695751 h 834904"/>
              <a:gd name="connsiteX5" fmla="*/ 0 w 3377267"/>
              <a:gd name="connsiteY5" fmla="*/ 139153 h 834904"/>
              <a:gd name="connsiteX6" fmla="*/ 139153 w 3377267"/>
              <a:gd name="connsiteY6" fmla="*/ 0 h 834904"/>
              <a:gd name="connsiteX0" fmla="*/ 3377267 w 3377267"/>
              <a:gd name="connsiteY0" fmla="*/ 0 h 695751"/>
              <a:gd name="connsiteX1" fmla="*/ 3377267 w 3377267"/>
              <a:gd name="connsiteY1" fmla="*/ 556598 h 695751"/>
              <a:gd name="connsiteX2" fmla="*/ 3238114 w 3377267"/>
              <a:gd name="connsiteY2" fmla="*/ 695751 h 695751"/>
              <a:gd name="connsiteX3" fmla="*/ 139153 w 3377267"/>
              <a:gd name="connsiteY3" fmla="*/ 695751 h 695751"/>
              <a:gd name="connsiteX4" fmla="*/ 0 w 3377267"/>
              <a:gd name="connsiteY4" fmla="*/ 556598 h 695751"/>
              <a:gd name="connsiteX5" fmla="*/ 0 w 3377267"/>
              <a:gd name="connsiteY5" fmla="*/ 0 h 695751"/>
              <a:gd name="connsiteX0" fmla="*/ 3386792 w 3386792"/>
              <a:gd name="connsiteY0" fmla="*/ 0 h 805481"/>
              <a:gd name="connsiteX1" fmla="*/ 3386792 w 3386792"/>
              <a:gd name="connsiteY1" fmla="*/ 556598 h 805481"/>
              <a:gd name="connsiteX2" fmla="*/ 3247639 w 3386792"/>
              <a:gd name="connsiteY2" fmla="*/ 695751 h 805481"/>
              <a:gd name="connsiteX3" fmla="*/ 148678 w 3386792"/>
              <a:gd name="connsiteY3" fmla="*/ 695751 h 805481"/>
              <a:gd name="connsiteX4" fmla="*/ 0 w 3386792"/>
              <a:gd name="connsiteY4" fmla="*/ 785198 h 805481"/>
              <a:gd name="connsiteX5" fmla="*/ 9525 w 3386792"/>
              <a:gd name="connsiteY5" fmla="*/ 0 h 805481"/>
              <a:gd name="connsiteX0" fmla="*/ 3386792 w 3386792"/>
              <a:gd name="connsiteY0" fmla="*/ 0 h 1590675"/>
              <a:gd name="connsiteX1" fmla="*/ 3386792 w 3386792"/>
              <a:gd name="connsiteY1" fmla="*/ 556598 h 1590675"/>
              <a:gd name="connsiteX2" fmla="*/ 3247639 w 3386792"/>
              <a:gd name="connsiteY2" fmla="*/ 695751 h 1590675"/>
              <a:gd name="connsiteX3" fmla="*/ 148678 w 3386792"/>
              <a:gd name="connsiteY3" fmla="*/ 695751 h 1590675"/>
              <a:gd name="connsiteX4" fmla="*/ 0 w 3386792"/>
              <a:gd name="connsiteY4" fmla="*/ 785198 h 1590675"/>
              <a:gd name="connsiteX5" fmla="*/ 9525 w 3386792"/>
              <a:gd name="connsiteY5" fmla="*/ 1590675 h 1590675"/>
              <a:gd name="connsiteX0" fmla="*/ 3377267 w 3377267"/>
              <a:gd name="connsiteY0" fmla="*/ 0 h 1590675"/>
              <a:gd name="connsiteX1" fmla="*/ 3377267 w 3377267"/>
              <a:gd name="connsiteY1" fmla="*/ 556598 h 1590675"/>
              <a:gd name="connsiteX2" fmla="*/ 3238114 w 3377267"/>
              <a:gd name="connsiteY2" fmla="*/ 695751 h 1590675"/>
              <a:gd name="connsiteX3" fmla="*/ 139153 w 3377267"/>
              <a:gd name="connsiteY3" fmla="*/ 695751 h 1590675"/>
              <a:gd name="connsiteX4" fmla="*/ 269081 w 3377267"/>
              <a:gd name="connsiteY4" fmla="*/ 837585 h 1590675"/>
              <a:gd name="connsiteX5" fmla="*/ 0 w 3377267"/>
              <a:gd name="connsiteY5" fmla="*/ 1590675 h 1590675"/>
              <a:gd name="connsiteX0" fmla="*/ 3377267 w 3377267"/>
              <a:gd name="connsiteY0" fmla="*/ 0 h 1590675"/>
              <a:gd name="connsiteX1" fmla="*/ 3377267 w 3377267"/>
              <a:gd name="connsiteY1" fmla="*/ 556598 h 1590675"/>
              <a:gd name="connsiteX2" fmla="*/ 3238114 w 3377267"/>
              <a:gd name="connsiteY2" fmla="*/ 695751 h 1590675"/>
              <a:gd name="connsiteX3" fmla="*/ 139153 w 3377267"/>
              <a:gd name="connsiteY3" fmla="*/ 695751 h 1590675"/>
              <a:gd name="connsiteX4" fmla="*/ 269081 w 3377267"/>
              <a:gd name="connsiteY4" fmla="*/ 837585 h 1590675"/>
              <a:gd name="connsiteX5" fmla="*/ 0 w 3377267"/>
              <a:gd name="connsiteY5" fmla="*/ 1590675 h 1590675"/>
              <a:gd name="connsiteX0" fmla="*/ 3406222 w 3406222"/>
              <a:gd name="connsiteY0" fmla="*/ 0 h 1590675"/>
              <a:gd name="connsiteX1" fmla="*/ 3406222 w 3406222"/>
              <a:gd name="connsiteY1" fmla="*/ 556598 h 1590675"/>
              <a:gd name="connsiteX2" fmla="*/ 3267069 w 3406222"/>
              <a:gd name="connsiteY2" fmla="*/ 695751 h 1590675"/>
              <a:gd name="connsiteX3" fmla="*/ 168108 w 3406222"/>
              <a:gd name="connsiteY3" fmla="*/ 695751 h 1590675"/>
              <a:gd name="connsiteX4" fmla="*/ 26574 w 3406222"/>
              <a:gd name="connsiteY4" fmla="*/ 818535 h 1590675"/>
              <a:gd name="connsiteX5" fmla="*/ 28955 w 3406222"/>
              <a:gd name="connsiteY5" fmla="*/ 1590675 h 1590675"/>
              <a:gd name="connsiteX0" fmla="*/ 3379648 w 3379648"/>
              <a:gd name="connsiteY0" fmla="*/ 0 h 1590675"/>
              <a:gd name="connsiteX1" fmla="*/ 3379648 w 3379648"/>
              <a:gd name="connsiteY1" fmla="*/ 556598 h 1590675"/>
              <a:gd name="connsiteX2" fmla="*/ 3240495 w 3379648"/>
              <a:gd name="connsiteY2" fmla="*/ 695751 h 1590675"/>
              <a:gd name="connsiteX3" fmla="*/ 141534 w 3379648"/>
              <a:gd name="connsiteY3" fmla="*/ 695751 h 1590675"/>
              <a:gd name="connsiteX4" fmla="*/ 0 w 3379648"/>
              <a:gd name="connsiteY4" fmla="*/ 818535 h 1590675"/>
              <a:gd name="connsiteX5" fmla="*/ 2381 w 3379648"/>
              <a:gd name="connsiteY5" fmla="*/ 1590675 h 1590675"/>
              <a:gd name="connsiteX0" fmla="*/ 3379648 w 3379648"/>
              <a:gd name="connsiteY0" fmla="*/ 0 h 1590675"/>
              <a:gd name="connsiteX1" fmla="*/ 3379648 w 3379648"/>
              <a:gd name="connsiteY1" fmla="*/ 556598 h 1590675"/>
              <a:gd name="connsiteX2" fmla="*/ 3166045 w 3379648"/>
              <a:gd name="connsiteY2" fmla="*/ 699441 h 1590675"/>
              <a:gd name="connsiteX3" fmla="*/ 141534 w 3379648"/>
              <a:gd name="connsiteY3" fmla="*/ 695751 h 1590675"/>
              <a:gd name="connsiteX4" fmla="*/ 0 w 3379648"/>
              <a:gd name="connsiteY4" fmla="*/ 818535 h 1590675"/>
              <a:gd name="connsiteX5" fmla="*/ 2381 w 3379648"/>
              <a:gd name="connsiteY5" fmla="*/ 1590675 h 1590675"/>
              <a:gd name="connsiteX0" fmla="*/ 3379648 w 3379648"/>
              <a:gd name="connsiteY0" fmla="*/ 0 h 1590675"/>
              <a:gd name="connsiteX1" fmla="*/ 3379648 w 3379648"/>
              <a:gd name="connsiteY1" fmla="*/ 556598 h 1590675"/>
              <a:gd name="connsiteX2" fmla="*/ 3166045 w 3379648"/>
              <a:gd name="connsiteY2" fmla="*/ 699441 h 1590675"/>
              <a:gd name="connsiteX3" fmla="*/ 229945 w 3379648"/>
              <a:gd name="connsiteY3" fmla="*/ 695751 h 1590675"/>
              <a:gd name="connsiteX4" fmla="*/ 0 w 3379648"/>
              <a:gd name="connsiteY4" fmla="*/ 818535 h 1590675"/>
              <a:gd name="connsiteX5" fmla="*/ 2381 w 3379648"/>
              <a:gd name="connsiteY5" fmla="*/ 1590675 h 1590675"/>
              <a:gd name="connsiteX0" fmla="*/ 3379648 w 3379648"/>
              <a:gd name="connsiteY0" fmla="*/ 0 h 1590675"/>
              <a:gd name="connsiteX1" fmla="*/ 3379648 w 3379648"/>
              <a:gd name="connsiteY1" fmla="*/ 556598 h 1590675"/>
              <a:gd name="connsiteX2" fmla="*/ 3166045 w 3379648"/>
              <a:gd name="connsiteY2" fmla="*/ 699441 h 1590675"/>
              <a:gd name="connsiteX3" fmla="*/ 304396 w 3379648"/>
              <a:gd name="connsiteY3" fmla="*/ 692061 h 1590675"/>
              <a:gd name="connsiteX4" fmla="*/ 0 w 3379648"/>
              <a:gd name="connsiteY4" fmla="*/ 818535 h 1590675"/>
              <a:gd name="connsiteX5" fmla="*/ 2381 w 3379648"/>
              <a:gd name="connsiteY5" fmla="*/ 1590675 h 1590675"/>
              <a:gd name="connsiteX0" fmla="*/ 3377375 w 3377375"/>
              <a:gd name="connsiteY0" fmla="*/ 0 h 1590675"/>
              <a:gd name="connsiteX1" fmla="*/ 3377375 w 3377375"/>
              <a:gd name="connsiteY1" fmla="*/ 556598 h 1590675"/>
              <a:gd name="connsiteX2" fmla="*/ 3163772 w 3377375"/>
              <a:gd name="connsiteY2" fmla="*/ 699441 h 1590675"/>
              <a:gd name="connsiteX3" fmla="*/ 302123 w 3377375"/>
              <a:gd name="connsiteY3" fmla="*/ 692061 h 1590675"/>
              <a:gd name="connsiteX4" fmla="*/ 2380 w 3377375"/>
              <a:gd name="connsiteY4" fmla="*/ 940329 h 1590675"/>
              <a:gd name="connsiteX5" fmla="*/ 108 w 3377375"/>
              <a:gd name="connsiteY5" fmla="*/ 1590675 h 1590675"/>
              <a:gd name="connsiteX0" fmla="*/ 3377375 w 3377375"/>
              <a:gd name="connsiteY0" fmla="*/ 0 h 1590675"/>
              <a:gd name="connsiteX1" fmla="*/ 3377375 w 3377375"/>
              <a:gd name="connsiteY1" fmla="*/ 556598 h 1590675"/>
              <a:gd name="connsiteX2" fmla="*/ 3163772 w 3377375"/>
              <a:gd name="connsiteY2" fmla="*/ 699441 h 1590675"/>
              <a:gd name="connsiteX3" fmla="*/ 302123 w 3377375"/>
              <a:gd name="connsiteY3" fmla="*/ 692061 h 1590675"/>
              <a:gd name="connsiteX4" fmla="*/ 2380 w 3377375"/>
              <a:gd name="connsiteY4" fmla="*/ 940329 h 1590675"/>
              <a:gd name="connsiteX5" fmla="*/ 108 w 3377375"/>
              <a:gd name="connsiteY5" fmla="*/ 1590675 h 1590675"/>
              <a:gd name="connsiteX0" fmla="*/ 3377375 w 3377375"/>
              <a:gd name="connsiteY0" fmla="*/ 0 h 1590675"/>
              <a:gd name="connsiteX1" fmla="*/ 3377375 w 3377375"/>
              <a:gd name="connsiteY1" fmla="*/ 556598 h 1590675"/>
              <a:gd name="connsiteX2" fmla="*/ 3163772 w 3377375"/>
              <a:gd name="connsiteY2" fmla="*/ 699441 h 1590675"/>
              <a:gd name="connsiteX3" fmla="*/ 302123 w 3377375"/>
              <a:gd name="connsiteY3" fmla="*/ 692061 h 1590675"/>
              <a:gd name="connsiteX4" fmla="*/ 2380 w 3377375"/>
              <a:gd name="connsiteY4" fmla="*/ 940329 h 1590675"/>
              <a:gd name="connsiteX5" fmla="*/ 108 w 3377375"/>
              <a:gd name="connsiteY5" fmla="*/ 1590675 h 1590675"/>
              <a:gd name="connsiteX0" fmla="*/ 3377375 w 3377375"/>
              <a:gd name="connsiteY0" fmla="*/ 0 h 1590675"/>
              <a:gd name="connsiteX1" fmla="*/ 3377375 w 3377375"/>
              <a:gd name="connsiteY1" fmla="*/ 556598 h 1590675"/>
              <a:gd name="connsiteX2" fmla="*/ 3163772 w 3377375"/>
              <a:gd name="connsiteY2" fmla="*/ 699441 h 1590675"/>
              <a:gd name="connsiteX3" fmla="*/ 302123 w 3377375"/>
              <a:gd name="connsiteY3" fmla="*/ 692061 h 1590675"/>
              <a:gd name="connsiteX4" fmla="*/ 2380 w 3377375"/>
              <a:gd name="connsiteY4" fmla="*/ 940329 h 1590675"/>
              <a:gd name="connsiteX5" fmla="*/ 108 w 3377375"/>
              <a:gd name="connsiteY5" fmla="*/ 1590675 h 1590675"/>
              <a:gd name="connsiteX0" fmla="*/ 3377317 w 3377317"/>
              <a:gd name="connsiteY0" fmla="*/ 0 h 1590675"/>
              <a:gd name="connsiteX1" fmla="*/ 3377317 w 3377317"/>
              <a:gd name="connsiteY1" fmla="*/ 556598 h 1590675"/>
              <a:gd name="connsiteX2" fmla="*/ 3163714 w 3377317"/>
              <a:gd name="connsiteY2" fmla="*/ 699441 h 1590675"/>
              <a:gd name="connsiteX3" fmla="*/ 302065 w 3377317"/>
              <a:gd name="connsiteY3" fmla="*/ 692061 h 1590675"/>
              <a:gd name="connsiteX4" fmla="*/ 7626 w 3377317"/>
              <a:gd name="connsiteY4" fmla="*/ 812858 h 1590675"/>
              <a:gd name="connsiteX5" fmla="*/ 50 w 3377317"/>
              <a:gd name="connsiteY5" fmla="*/ 1590675 h 1590675"/>
              <a:gd name="connsiteX0" fmla="*/ 3372074 w 3372074"/>
              <a:gd name="connsiteY0" fmla="*/ 0 h 1215987"/>
              <a:gd name="connsiteX1" fmla="*/ 3372074 w 3372074"/>
              <a:gd name="connsiteY1" fmla="*/ 556598 h 1215987"/>
              <a:gd name="connsiteX2" fmla="*/ 3158471 w 3372074"/>
              <a:gd name="connsiteY2" fmla="*/ 699441 h 1215987"/>
              <a:gd name="connsiteX3" fmla="*/ 296822 w 3372074"/>
              <a:gd name="connsiteY3" fmla="*/ 692061 h 1215987"/>
              <a:gd name="connsiteX4" fmla="*/ 2383 w 3372074"/>
              <a:gd name="connsiteY4" fmla="*/ 812858 h 1215987"/>
              <a:gd name="connsiteX5" fmla="*/ 109 w 3372074"/>
              <a:gd name="connsiteY5" fmla="*/ 1215987 h 1215987"/>
              <a:gd name="connsiteX0" fmla="*/ 3372074 w 3372074"/>
              <a:gd name="connsiteY0" fmla="*/ 0 h 1760636"/>
              <a:gd name="connsiteX1" fmla="*/ 3372074 w 3372074"/>
              <a:gd name="connsiteY1" fmla="*/ 1101247 h 1760636"/>
              <a:gd name="connsiteX2" fmla="*/ 3158471 w 3372074"/>
              <a:gd name="connsiteY2" fmla="*/ 1244090 h 1760636"/>
              <a:gd name="connsiteX3" fmla="*/ 296822 w 3372074"/>
              <a:gd name="connsiteY3" fmla="*/ 1236710 h 1760636"/>
              <a:gd name="connsiteX4" fmla="*/ 2383 w 3372074"/>
              <a:gd name="connsiteY4" fmla="*/ 1357507 h 1760636"/>
              <a:gd name="connsiteX5" fmla="*/ 109 w 3372074"/>
              <a:gd name="connsiteY5" fmla="*/ 1760636 h 1760636"/>
              <a:gd name="connsiteX0" fmla="*/ 3372074 w 3372074"/>
              <a:gd name="connsiteY0" fmla="*/ 0 h 1760636"/>
              <a:gd name="connsiteX1" fmla="*/ 3372074 w 3372074"/>
              <a:gd name="connsiteY1" fmla="*/ 1002855 h 1760636"/>
              <a:gd name="connsiteX2" fmla="*/ 3158471 w 3372074"/>
              <a:gd name="connsiteY2" fmla="*/ 1244090 h 1760636"/>
              <a:gd name="connsiteX3" fmla="*/ 296822 w 3372074"/>
              <a:gd name="connsiteY3" fmla="*/ 1236710 h 1760636"/>
              <a:gd name="connsiteX4" fmla="*/ 2383 w 3372074"/>
              <a:gd name="connsiteY4" fmla="*/ 1357507 h 1760636"/>
              <a:gd name="connsiteX5" fmla="*/ 109 w 3372074"/>
              <a:gd name="connsiteY5" fmla="*/ 1760636 h 1760636"/>
              <a:gd name="connsiteX0" fmla="*/ 3372074 w 3372074"/>
              <a:gd name="connsiteY0" fmla="*/ 0 h 1760636"/>
              <a:gd name="connsiteX1" fmla="*/ 3372074 w 3372074"/>
              <a:gd name="connsiteY1" fmla="*/ 1002855 h 1760636"/>
              <a:gd name="connsiteX2" fmla="*/ 3158471 w 3372074"/>
              <a:gd name="connsiteY2" fmla="*/ 1244090 h 1760636"/>
              <a:gd name="connsiteX3" fmla="*/ 296822 w 3372074"/>
              <a:gd name="connsiteY3" fmla="*/ 1236710 h 1760636"/>
              <a:gd name="connsiteX4" fmla="*/ 2383 w 3372074"/>
              <a:gd name="connsiteY4" fmla="*/ 1357507 h 1760636"/>
              <a:gd name="connsiteX5" fmla="*/ 109 w 3372074"/>
              <a:gd name="connsiteY5" fmla="*/ 1760636 h 1760636"/>
              <a:gd name="connsiteX0" fmla="*/ 3372073 w 3372073"/>
              <a:gd name="connsiteY0" fmla="*/ 0 h 1837945"/>
              <a:gd name="connsiteX1" fmla="*/ 3372073 w 3372073"/>
              <a:gd name="connsiteY1" fmla="*/ 1002855 h 1837945"/>
              <a:gd name="connsiteX2" fmla="*/ 3158470 w 3372073"/>
              <a:gd name="connsiteY2" fmla="*/ 1244090 h 1837945"/>
              <a:gd name="connsiteX3" fmla="*/ 296821 w 3372073"/>
              <a:gd name="connsiteY3" fmla="*/ 1236710 h 1837945"/>
              <a:gd name="connsiteX4" fmla="*/ 2382 w 3372073"/>
              <a:gd name="connsiteY4" fmla="*/ 1357507 h 1837945"/>
              <a:gd name="connsiteX5" fmla="*/ 109 w 3372073"/>
              <a:gd name="connsiteY5" fmla="*/ 1837945 h 1837945"/>
              <a:gd name="connsiteX0" fmla="*/ 3369691 w 3369691"/>
              <a:gd name="connsiteY0" fmla="*/ 0 h 1837945"/>
              <a:gd name="connsiteX1" fmla="*/ 3369691 w 3369691"/>
              <a:gd name="connsiteY1" fmla="*/ 1002855 h 1837945"/>
              <a:gd name="connsiteX2" fmla="*/ 3156088 w 3369691"/>
              <a:gd name="connsiteY2" fmla="*/ 1244090 h 1837945"/>
              <a:gd name="connsiteX3" fmla="*/ 294439 w 3369691"/>
              <a:gd name="connsiteY3" fmla="*/ 1236710 h 1837945"/>
              <a:gd name="connsiteX4" fmla="*/ 0 w 3369691"/>
              <a:gd name="connsiteY4" fmla="*/ 1357507 h 1837945"/>
              <a:gd name="connsiteX5" fmla="*/ 3695 w 3369691"/>
              <a:gd name="connsiteY5" fmla="*/ 1837945 h 1837945"/>
              <a:gd name="connsiteX0" fmla="*/ 3372073 w 3372073"/>
              <a:gd name="connsiteY0" fmla="*/ 0 h 1772421"/>
              <a:gd name="connsiteX1" fmla="*/ 3372073 w 3372073"/>
              <a:gd name="connsiteY1" fmla="*/ 1002855 h 1772421"/>
              <a:gd name="connsiteX2" fmla="*/ 3158470 w 3372073"/>
              <a:gd name="connsiteY2" fmla="*/ 1244090 h 1772421"/>
              <a:gd name="connsiteX3" fmla="*/ 296821 w 3372073"/>
              <a:gd name="connsiteY3" fmla="*/ 1236710 h 1772421"/>
              <a:gd name="connsiteX4" fmla="*/ 2382 w 3372073"/>
              <a:gd name="connsiteY4" fmla="*/ 1357507 h 1772421"/>
              <a:gd name="connsiteX5" fmla="*/ 108 w 3372073"/>
              <a:gd name="connsiteY5" fmla="*/ 1772421 h 1772421"/>
              <a:gd name="connsiteX0" fmla="*/ 3369691 w 3369691"/>
              <a:gd name="connsiteY0" fmla="*/ 0 h 1772421"/>
              <a:gd name="connsiteX1" fmla="*/ 3369691 w 3369691"/>
              <a:gd name="connsiteY1" fmla="*/ 1002855 h 1772421"/>
              <a:gd name="connsiteX2" fmla="*/ 3156088 w 3369691"/>
              <a:gd name="connsiteY2" fmla="*/ 1244090 h 1772421"/>
              <a:gd name="connsiteX3" fmla="*/ 294439 w 3369691"/>
              <a:gd name="connsiteY3" fmla="*/ 1236710 h 1772421"/>
              <a:gd name="connsiteX4" fmla="*/ 0 w 3369691"/>
              <a:gd name="connsiteY4" fmla="*/ 1357507 h 1772421"/>
              <a:gd name="connsiteX5" fmla="*/ 3695 w 3369691"/>
              <a:gd name="connsiteY5" fmla="*/ 1772421 h 1772421"/>
              <a:gd name="connsiteX0" fmla="*/ 3366105 w 3366105"/>
              <a:gd name="connsiteY0" fmla="*/ 0 h 1772421"/>
              <a:gd name="connsiteX1" fmla="*/ 3366105 w 3366105"/>
              <a:gd name="connsiteY1" fmla="*/ 1002855 h 1772421"/>
              <a:gd name="connsiteX2" fmla="*/ 3152502 w 3366105"/>
              <a:gd name="connsiteY2" fmla="*/ 1244090 h 1772421"/>
              <a:gd name="connsiteX3" fmla="*/ 290853 w 3366105"/>
              <a:gd name="connsiteY3" fmla="*/ 1236710 h 1772421"/>
              <a:gd name="connsiteX4" fmla="*/ 2383 w 3366105"/>
              <a:gd name="connsiteY4" fmla="*/ 1357506 h 1772421"/>
              <a:gd name="connsiteX5" fmla="*/ 109 w 3366105"/>
              <a:gd name="connsiteY5" fmla="*/ 1772421 h 1772421"/>
              <a:gd name="connsiteX0" fmla="*/ 3366105 w 3366105"/>
              <a:gd name="connsiteY0" fmla="*/ 0 h 1772421"/>
              <a:gd name="connsiteX1" fmla="*/ 3366105 w 3366105"/>
              <a:gd name="connsiteY1" fmla="*/ 1002855 h 1772421"/>
              <a:gd name="connsiteX2" fmla="*/ 3152502 w 3366105"/>
              <a:gd name="connsiteY2" fmla="*/ 1244090 h 1772421"/>
              <a:gd name="connsiteX3" fmla="*/ 171480 w 3366105"/>
              <a:gd name="connsiteY3" fmla="*/ 1236709 h 1772421"/>
              <a:gd name="connsiteX4" fmla="*/ 2383 w 3366105"/>
              <a:gd name="connsiteY4" fmla="*/ 1357506 h 1772421"/>
              <a:gd name="connsiteX5" fmla="*/ 109 w 3366105"/>
              <a:gd name="connsiteY5" fmla="*/ 1772421 h 1772421"/>
              <a:gd name="connsiteX0" fmla="*/ 3363722 w 3363722"/>
              <a:gd name="connsiteY0" fmla="*/ 0 h 1772421"/>
              <a:gd name="connsiteX1" fmla="*/ 3363722 w 3363722"/>
              <a:gd name="connsiteY1" fmla="*/ 1002855 h 1772421"/>
              <a:gd name="connsiteX2" fmla="*/ 3150119 w 3363722"/>
              <a:gd name="connsiteY2" fmla="*/ 1244090 h 1772421"/>
              <a:gd name="connsiteX3" fmla="*/ 169097 w 3363722"/>
              <a:gd name="connsiteY3" fmla="*/ 1236709 h 1772421"/>
              <a:gd name="connsiteX4" fmla="*/ 0 w 3363722"/>
              <a:gd name="connsiteY4" fmla="*/ 1357506 h 1772421"/>
              <a:gd name="connsiteX5" fmla="*/ 1705 w 3363722"/>
              <a:gd name="connsiteY5" fmla="*/ 1772421 h 1772421"/>
              <a:gd name="connsiteX0" fmla="*/ 3363722 w 3363722"/>
              <a:gd name="connsiteY0" fmla="*/ 0 h 1772421"/>
              <a:gd name="connsiteX1" fmla="*/ 3363722 w 3363722"/>
              <a:gd name="connsiteY1" fmla="*/ 1002855 h 1772421"/>
              <a:gd name="connsiteX2" fmla="*/ 3283418 w 3363722"/>
              <a:gd name="connsiteY2" fmla="*/ 1244089 h 1772421"/>
              <a:gd name="connsiteX3" fmla="*/ 169097 w 3363722"/>
              <a:gd name="connsiteY3" fmla="*/ 1236709 h 1772421"/>
              <a:gd name="connsiteX4" fmla="*/ 0 w 3363722"/>
              <a:gd name="connsiteY4" fmla="*/ 1357506 h 1772421"/>
              <a:gd name="connsiteX5" fmla="*/ 1705 w 3363722"/>
              <a:gd name="connsiteY5" fmla="*/ 1772421 h 1772421"/>
              <a:gd name="connsiteX0" fmla="*/ 3363722 w 3363722"/>
              <a:gd name="connsiteY0" fmla="*/ 0 h 1357506"/>
              <a:gd name="connsiteX1" fmla="*/ 3363722 w 3363722"/>
              <a:gd name="connsiteY1" fmla="*/ 1002855 h 1357506"/>
              <a:gd name="connsiteX2" fmla="*/ 3283418 w 3363722"/>
              <a:gd name="connsiteY2" fmla="*/ 1244089 h 1357506"/>
              <a:gd name="connsiteX3" fmla="*/ 169097 w 3363722"/>
              <a:gd name="connsiteY3" fmla="*/ 1236709 h 1357506"/>
              <a:gd name="connsiteX4" fmla="*/ 0 w 3363722"/>
              <a:gd name="connsiteY4" fmla="*/ 1357506 h 1357506"/>
              <a:gd name="connsiteX0" fmla="*/ 3194625 w 3194625"/>
              <a:gd name="connsiteY0" fmla="*/ 0 h 1244088"/>
              <a:gd name="connsiteX1" fmla="*/ 3194625 w 3194625"/>
              <a:gd name="connsiteY1" fmla="*/ 1002855 h 1244088"/>
              <a:gd name="connsiteX2" fmla="*/ 3114321 w 3194625"/>
              <a:gd name="connsiteY2" fmla="*/ 1244089 h 1244088"/>
              <a:gd name="connsiteX3" fmla="*/ 0 w 3194625"/>
              <a:gd name="connsiteY3" fmla="*/ 1236709 h 1244088"/>
              <a:gd name="connsiteX0" fmla="*/ 1077752 w 1077752"/>
              <a:gd name="connsiteY0" fmla="*/ 0 h 1254181"/>
              <a:gd name="connsiteX1" fmla="*/ 1077752 w 1077752"/>
              <a:gd name="connsiteY1" fmla="*/ 1002855 h 1254181"/>
              <a:gd name="connsiteX2" fmla="*/ 997448 w 1077752"/>
              <a:gd name="connsiteY2" fmla="*/ 1244089 h 1254181"/>
              <a:gd name="connsiteX3" fmla="*/ 0 w 1077752"/>
              <a:gd name="connsiteY3" fmla="*/ 1254181 h 1254181"/>
              <a:gd name="connsiteX0" fmla="*/ 944452 w 944452"/>
              <a:gd name="connsiteY0" fmla="*/ 0 h 1247627"/>
              <a:gd name="connsiteX1" fmla="*/ 944452 w 944452"/>
              <a:gd name="connsiteY1" fmla="*/ 1002855 h 1247627"/>
              <a:gd name="connsiteX2" fmla="*/ 864148 w 944452"/>
              <a:gd name="connsiteY2" fmla="*/ 1244089 h 1247627"/>
              <a:gd name="connsiteX3" fmla="*/ 0 w 944452"/>
              <a:gd name="connsiteY3" fmla="*/ 1247627 h 12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452" h="1247627">
                <a:moveTo>
                  <a:pt x="944452" y="0"/>
                </a:moveTo>
                <a:lnTo>
                  <a:pt x="944452" y="1002855"/>
                </a:lnTo>
                <a:cubicBezTo>
                  <a:pt x="944452" y="1160530"/>
                  <a:pt x="941000" y="1244089"/>
                  <a:pt x="864148" y="1244089"/>
                </a:cubicBezTo>
                <a:lnTo>
                  <a:pt x="0" y="1247627"/>
                </a:lnTo>
              </a:path>
            </a:pathLst>
          </a:custGeom>
          <a:noFill/>
          <a:ln w="57150" cmpd="tri">
            <a:solidFill>
              <a:schemeClr val="accent1"/>
            </a:solidFill>
            <a:prstDash val="sysDot"/>
            <a:head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65924B4-4FE4-4179-F517-5207680BE9D5}"/>
              </a:ext>
            </a:extLst>
          </p:cNvPr>
          <p:cNvSpPr txBox="1"/>
          <p:nvPr/>
        </p:nvSpPr>
        <p:spPr>
          <a:xfrm>
            <a:off x="3268900" y="2138481"/>
            <a:ext cx="667170" cy="249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4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(Gen.)</a:t>
            </a: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4710EF72-06C0-8993-1CC4-61AAF783CB50}"/>
              </a:ext>
            </a:extLst>
          </p:cNvPr>
          <p:cNvSpPr/>
          <p:nvPr/>
        </p:nvSpPr>
        <p:spPr>
          <a:xfrm>
            <a:off x="410697" y="3306170"/>
            <a:ext cx="2964444" cy="2970805"/>
          </a:xfrm>
          <a:prstGeom prst="roundRect">
            <a:avLst>
              <a:gd name="adj" fmla="val 7886"/>
            </a:avLst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2D4726FB-EB27-F046-A89A-EE6A4E943ACA}"/>
              </a:ext>
            </a:extLst>
          </p:cNvPr>
          <p:cNvCxnSpPr>
            <a:cxnSpLocks/>
          </p:cNvCxnSpPr>
          <p:nvPr/>
        </p:nvCxnSpPr>
        <p:spPr>
          <a:xfrm>
            <a:off x="408685" y="5493581"/>
            <a:ext cx="29644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2359AAD9-8864-53A8-E3B5-47ACE8B4A4A2}"/>
              </a:ext>
            </a:extLst>
          </p:cNvPr>
          <p:cNvCxnSpPr>
            <a:cxnSpLocks/>
            <a:stCxn id="171" idx="0"/>
            <a:endCxn id="171" idx="2"/>
          </p:cNvCxnSpPr>
          <p:nvPr/>
        </p:nvCxnSpPr>
        <p:spPr>
          <a:xfrm>
            <a:off x="1892919" y="3306170"/>
            <a:ext cx="0" cy="29708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ounded Rectangle 12">
            <a:extLst>
              <a:ext uri="{FF2B5EF4-FFF2-40B4-BE49-F238E27FC236}">
                <a16:creationId xmlns:a16="http://schemas.microsoft.com/office/drawing/2014/main" id="{38C4FE00-8955-1BDA-81E1-25746D702397}"/>
              </a:ext>
            </a:extLst>
          </p:cNvPr>
          <p:cNvSpPr/>
          <p:nvPr/>
        </p:nvSpPr>
        <p:spPr>
          <a:xfrm>
            <a:off x="1208451" y="3424405"/>
            <a:ext cx="583294" cy="323733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G.T.</a:t>
            </a: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35C0F57-3C0E-C528-E237-C7FDF8751CAC}"/>
              </a:ext>
            </a:extLst>
          </p:cNvPr>
          <p:cNvSpPr>
            <a:spLocks noChangeAspect="1"/>
          </p:cNvSpPr>
          <p:nvPr/>
        </p:nvSpPr>
        <p:spPr>
          <a:xfrm>
            <a:off x="1140346" y="3347568"/>
            <a:ext cx="222313" cy="222313"/>
          </a:xfrm>
          <a:prstGeom prst="ellipse">
            <a:avLst/>
          </a:prstGeom>
          <a:solidFill>
            <a:srgbClr val="EBEEF2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65A0DC5-4B3B-8317-382F-DC1B2669D03F}"/>
              </a:ext>
            </a:extLst>
          </p:cNvPr>
          <p:cNvSpPr txBox="1"/>
          <p:nvPr/>
        </p:nvSpPr>
        <p:spPr>
          <a:xfrm>
            <a:off x="1086757" y="3316826"/>
            <a:ext cx="333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FF54D6EC-8C2D-2113-ED21-A9BBD6BB8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70" y="3362083"/>
            <a:ext cx="388612" cy="297028"/>
          </a:xfrm>
          <a:prstGeom prst="rect">
            <a:avLst/>
          </a:prstGeom>
        </p:spPr>
      </p:pic>
      <p:sp>
        <p:nvSpPr>
          <p:cNvPr id="178" name="Speech Bubble: Rectangle 193">
            <a:extLst>
              <a:ext uri="{FF2B5EF4-FFF2-40B4-BE49-F238E27FC236}">
                <a16:creationId xmlns:a16="http://schemas.microsoft.com/office/drawing/2014/main" id="{05AFB750-4581-52CC-C961-B5A254315E71}"/>
              </a:ext>
            </a:extLst>
          </p:cNvPr>
          <p:cNvSpPr/>
          <p:nvPr/>
        </p:nvSpPr>
        <p:spPr>
          <a:xfrm>
            <a:off x="508803" y="3650939"/>
            <a:ext cx="376239" cy="114398"/>
          </a:xfrm>
          <a:custGeom>
            <a:avLst/>
            <a:gdLst>
              <a:gd name="connsiteX0" fmla="*/ 0 w 504631"/>
              <a:gd name="connsiteY0" fmla="*/ 0 h 199181"/>
              <a:gd name="connsiteX1" fmla="*/ 84105 w 504631"/>
              <a:gd name="connsiteY1" fmla="*/ 0 h 199181"/>
              <a:gd name="connsiteX2" fmla="*/ 84105 w 504631"/>
              <a:gd name="connsiteY2" fmla="*/ 0 h 199181"/>
              <a:gd name="connsiteX3" fmla="*/ 210263 w 504631"/>
              <a:gd name="connsiteY3" fmla="*/ 0 h 199181"/>
              <a:gd name="connsiteX4" fmla="*/ 504631 w 504631"/>
              <a:gd name="connsiteY4" fmla="*/ 0 h 199181"/>
              <a:gd name="connsiteX5" fmla="*/ 504631 w 504631"/>
              <a:gd name="connsiteY5" fmla="*/ 116189 h 199181"/>
              <a:gd name="connsiteX6" fmla="*/ 504631 w 504631"/>
              <a:gd name="connsiteY6" fmla="*/ 116189 h 199181"/>
              <a:gd name="connsiteX7" fmla="*/ 504631 w 504631"/>
              <a:gd name="connsiteY7" fmla="*/ 165984 h 199181"/>
              <a:gd name="connsiteX8" fmla="*/ 504631 w 504631"/>
              <a:gd name="connsiteY8" fmla="*/ 199181 h 199181"/>
              <a:gd name="connsiteX9" fmla="*/ 210263 w 504631"/>
              <a:gd name="connsiteY9" fmla="*/ 199181 h 199181"/>
              <a:gd name="connsiteX10" fmla="*/ 147186 w 504631"/>
              <a:gd name="connsiteY10" fmla="*/ 234775 h 199181"/>
              <a:gd name="connsiteX11" fmla="*/ 84105 w 504631"/>
              <a:gd name="connsiteY11" fmla="*/ 199181 h 199181"/>
              <a:gd name="connsiteX12" fmla="*/ 0 w 504631"/>
              <a:gd name="connsiteY12" fmla="*/ 199181 h 199181"/>
              <a:gd name="connsiteX13" fmla="*/ 0 w 504631"/>
              <a:gd name="connsiteY13" fmla="*/ 165984 h 199181"/>
              <a:gd name="connsiteX14" fmla="*/ 0 w 504631"/>
              <a:gd name="connsiteY14" fmla="*/ 116189 h 199181"/>
              <a:gd name="connsiteX15" fmla="*/ 0 w 504631"/>
              <a:gd name="connsiteY15" fmla="*/ 116189 h 199181"/>
              <a:gd name="connsiteX16" fmla="*/ 0 w 504631"/>
              <a:gd name="connsiteY16" fmla="*/ 0 h 199181"/>
              <a:gd name="connsiteX0" fmla="*/ 0 w 504631"/>
              <a:gd name="connsiteY0" fmla="*/ 0 h 199181"/>
              <a:gd name="connsiteX1" fmla="*/ 84105 w 504631"/>
              <a:gd name="connsiteY1" fmla="*/ 0 h 199181"/>
              <a:gd name="connsiteX2" fmla="*/ 84105 w 504631"/>
              <a:gd name="connsiteY2" fmla="*/ 0 h 199181"/>
              <a:gd name="connsiteX3" fmla="*/ 210263 w 504631"/>
              <a:gd name="connsiteY3" fmla="*/ 0 h 199181"/>
              <a:gd name="connsiteX4" fmla="*/ 504631 w 504631"/>
              <a:gd name="connsiteY4" fmla="*/ 0 h 199181"/>
              <a:gd name="connsiteX5" fmla="*/ 504631 w 504631"/>
              <a:gd name="connsiteY5" fmla="*/ 116189 h 199181"/>
              <a:gd name="connsiteX6" fmla="*/ 504631 w 504631"/>
              <a:gd name="connsiteY6" fmla="*/ 116189 h 199181"/>
              <a:gd name="connsiteX7" fmla="*/ 504631 w 504631"/>
              <a:gd name="connsiteY7" fmla="*/ 165984 h 199181"/>
              <a:gd name="connsiteX8" fmla="*/ 504631 w 504631"/>
              <a:gd name="connsiteY8" fmla="*/ 199181 h 199181"/>
              <a:gd name="connsiteX9" fmla="*/ 210263 w 504631"/>
              <a:gd name="connsiteY9" fmla="*/ 199181 h 199181"/>
              <a:gd name="connsiteX10" fmla="*/ 84105 w 504631"/>
              <a:gd name="connsiteY10" fmla="*/ 199181 h 199181"/>
              <a:gd name="connsiteX11" fmla="*/ 0 w 504631"/>
              <a:gd name="connsiteY11" fmla="*/ 199181 h 199181"/>
              <a:gd name="connsiteX12" fmla="*/ 0 w 504631"/>
              <a:gd name="connsiteY12" fmla="*/ 165984 h 199181"/>
              <a:gd name="connsiteX13" fmla="*/ 0 w 504631"/>
              <a:gd name="connsiteY13" fmla="*/ 116189 h 199181"/>
              <a:gd name="connsiteX14" fmla="*/ 0 w 504631"/>
              <a:gd name="connsiteY14" fmla="*/ 116189 h 199181"/>
              <a:gd name="connsiteX15" fmla="*/ 0 w 504631"/>
              <a:gd name="connsiteY15" fmla="*/ 0 h 19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4631" h="199181">
                <a:moveTo>
                  <a:pt x="0" y="0"/>
                </a:moveTo>
                <a:lnTo>
                  <a:pt x="84105" y="0"/>
                </a:lnTo>
                <a:lnTo>
                  <a:pt x="84105" y="0"/>
                </a:lnTo>
                <a:lnTo>
                  <a:pt x="210263" y="0"/>
                </a:lnTo>
                <a:lnTo>
                  <a:pt x="504631" y="0"/>
                </a:lnTo>
                <a:lnTo>
                  <a:pt x="504631" y="116189"/>
                </a:lnTo>
                <a:lnTo>
                  <a:pt x="504631" y="116189"/>
                </a:lnTo>
                <a:lnTo>
                  <a:pt x="504631" y="165984"/>
                </a:lnTo>
                <a:lnTo>
                  <a:pt x="504631" y="199181"/>
                </a:lnTo>
                <a:lnTo>
                  <a:pt x="210263" y="199181"/>
                </a:lnTo>
                <a:lnTo>
                  <a:pt x="84105" y="199181"/>
                </a:lnTo>
                <a:lnTo>
                  <a:pt x="0" y="199181"/>
                </a:lnTo>
                <a:lnTo>
                  <a:pt x="0" y="165984"/>
                </a:lnTo>
                <a:lnTo>
                  <a:pt x="0" y="116189"/>
                </a:lnTo>
                <a:lnTo>
                  <a:pt x="0" y="11618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6D08FEC-C283-F388-CD43-75396DF96A5A}"/>
              </a:ext>
            </a:extLst>
          </p:cNvPr>
          <p:cNvSpPr txBox="1"/>
          <p:nvPr/>
        </p:nvSpPr>
        <p:spPr>
          <a:xfrm>
            <a:off x="443282" y="3603624"/>
            <a:ext cx="5084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0FE6C97-5F80-72A3-C464-A1D583739614}"/>
              </a:ext>
            </a:extLst>
          </p:cNvPr>
          <p:cNvSpPr txBox="1"/>
          <p:nvPr/>
        </p:nvSpPr>
        <p:spPr>
          <a:xfrm rot="5400000">
            <a:off x="888721" y="365366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81" name="Rounded Rectangle 12">
            <a:extLst>
              <a:ext uri="{FF2B5EF4-FFF2-40B4-BE49-F238E27FC236}">
                <a16:creationId xmlns:a16="http://schemas.microsoft.com/office/drawing/2014/main" id="{07D907AB-2345-0FDD-8E88-BBAD38725DCA}"/>
              </a:ext>
            </a:extLst>
          </p:cNvPr>
          <p:cNvSpPr/>
          <p:nvPr/>
        </p:nvSpPr>
        <p:spPr>
          <a:xfrm>
            <a:off x="1206232" y="4011852"/>
            <a:ext cx="583294" cy="323733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Gen.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6B09607E-8094-D538-588C-6027A8DE7FEA}"/>
              </a:ext>
            </a:extLst>
          </p:cNvPr>
          <p:cNvSpPr>
            <a:spLocks noChangeAspect="1"/>
          </p:cNvSpPr>
          <p:nvPr/>
        </p:nvSpPr>
        <p:spPr>
          <a:xfrm>
            <a:off x="1138127" y="3935015"/>
            <a:ext cx="222313" cy="222313"/>
          </a:xfrm>
          <a:prstGeom prst="ellipse">
            <a:avLst/>
          </a:prstGeom>
          <a:solidFill>
            <a:srgbClr val="EBEEF2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4074225-5D4B-C4E1-2A45-658A39C9EA56}"/>
              </a:ext>
            </a:extLst>
          </p:cNvPr>
          <p:cNvSpPr txBox="1"/>
          <p:nvPr/>
        </p:nvSpPr>
        <p:spPr>
          <a:xfrm>
            <a:off x="1084538" y="3904273"/>
            <a:ext cx="333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0F214AEF-A281-3496-9A97-6DB26CAA3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51" y="3949530"/>
            <a:ext cx="388612" cy="297028"/>
          </a:xfrm>
          <a:prstGeom prst="rect">
            <a:avLst/>
          </a:prstGeom>
        </p:spPr>
      </p:pic>
      <p:sp>
        <p:nvSpPr>
          <p:cNvPr id="185" name="Speech Bubble: Rectangle 193">
            <a:extLst>
              <a:ext uri="{FF2B5EF4-FFF2-40B4-BE49-F238E27FC236}">
                <a16:creationId xmlns:a16="http://schemas.microsoft.com/office/drawing/2014/main" id="{FCB7F2EB-7863-5A29-2755-468C06ED17F6}"/>
              </a:ext>
            </a:extLst>
          </p:cNvPr>
          <p:cNvSpPr/>
          <p:nvPr/>
        </p:nvSpPr>
        <p:spPr>
          <a:xfrm>
            <a:off x="506584" y="4238386"/>
            <a:ext cx="376239" cy="114398"/>
          </a:xfrm>
          <a:custGeom>
            <a:avLst/>
            <a:gdLst>
              <a:gd name="connsiteX0" fmla="*/ 0 w 504631"/>
              <a:gd name="connsiteY0" fmla="*/ 0 h 199181"/>
              <a:gd name="connsiteX1" fmla="*/ 84105 w 504631"/>
              <a:gd name="connsiteY1" fmla="*/ 0 h 199181"/>
              <a:gd name="connsiteX2" fmla="*/ 84105 w 504631"/>
              <a:gd name="connsiteY2" fmla="*/ 0 h 199181"/>
              <a:gd name="connsiteX3" fmla="*/ 210263 w 504631"/>
              <a:gd name="connsiteY3" fmla="*/ 0 h 199181"/>
              <a:gd name="connsiteX4" fmla="*/ 504631 w 504631"/>
              <a:gd name="connsiteY4" fmla="*/ 0 h 199181"/>
              <a:gd name="connsiteX5" fmla="*/ 504631 w 504631"/>
              <a:gd name="connsiteY5" fmla="*/ 116189 h 199181"/>
              <a:gd name="connsiteX6" fmla="*/ 504631 w 504631"/>
              <a:gd name="connsiteY6" fmla="*/ 116189 h 199181"/>
              <a:gd name="connsiteX7" fmla="*/ 504631 w 504631"/>
              <a:gd name="connsiteY7" fmla="*/ 165984 h 199181"/>
              <a:gd name="connsiteX8" fmla="*/ 504631 w 504631"/>
              <a:gd name="connsiteY8" fmla="*/ 199181 h 199181"/>
              <a:gd name="connsiteX9" fmla="*/ 210263 w 504631"/>
              <a:gd name="connsiteY9" fmla="*/ 199181 h 199181"/>
              <a:gd name="connsiteX10" fmla="*/ 147186 w 504631"/>
              <a:gd name="connsiteY10" fmla="*/ 234775 h 199181"/>
              <a:gd name="connsiteX11" fmla="*/ 84105 w 504631"/>
              <a:gd name="connsiteY11" fmla="*/ 199181 h 199181"/>
              <a:gd name="connsiteX12" fmla="*/ 0 w 504631"/>
              <a:gd name="connsiteY12" fmla="*/ 199181 h 199181"/>
              <a:gd name="connsiteX13" fmla="*/ 0 w 504631"/>
              <a:gd name="connsiteY13" fmla="*/ 165984 h 199181"/>
              <a:gd name="connsiteX14" fmla="*/ 0 w 504631"/>
              <a:gd name="connsiteY14" fmla="*/ 116189 h 199181"/>
              <a:gd name="connsiteX15" fmla="*/ 0 w 504631"/>
              <a:gd name="connsiteY15" fmla="*/ 116189 h 199181"/>
              <a:gd name="connsiteX16" fmla="*/ 0 w 504631"/>
              <a:gd name="connsiteY16" fmla="*/ 0 h 199181"/>
              <a:gd name="connsiteX0" fmla="*/ 0 w 504631"/>
              <a:gd name="connsiteY0" fmla="*/ 0 h 199181"/>
              <a:gd name="connsiteX1" fmla="*/ 84105 w 504631"/>
              <a:gd name="connsiteY1" fmla="*/ 0 h 199181"/>
              <a:gd name="connsiteX2" fmla="*/ 84105 w 504631"/>
              <a:gd name="connsiteY2" fmla="*/ 0 h 199181"/>
              <a:gd name="connsiteX3" fmla="*/ 210263 w 504631"/>
              <a:gd name="connsiteY3" fmla="*/ 0 h 199181"/>
              <a:gd name="connsiteX4" fmla="*/ 504631 w 504631"/>
              <a:gd name="connsiteY4" fmla="*/ 0 h 199181"/>
              <a:gd name="connsiteX5" fmla="*/ 504631 w 504631"/>
              <a:gd name="connsiteY5" fmla="*/ 116189 h 199181"/>
              <a:gd name="connsiteX6" fmla="*/ 504631 w 504631"/>
              <a:gd name="connsiteY6" fmla="*/ 116189 h 199181"/>
              <a:gd name="connsiteX7" fmla="*/ 504631 w 504631"/>
              <a:gd name="connsiteY7" fmla="*/ 165984 h 199181"/>
              <a:gd name="connsiteX8" fmla="*/ 504631 w 504631"/>
              <a:gd name="connsiteY8" fmla="*/ 199181 h 199181"/>
              <a:gd name="connsiteX9" fmla="*/ 210263 w 504631"/>
              <a:gd name="connsiteY9" fmla="*/ 199181 h 199181"/>
              <a:gd name="connsiteX10" fmla="*/ 84105 w 504631"/>
              <a:gd name="connsiteY10" fmla="*/ 199181 h 199181"/>
              <a:gd name="connsiteX11" fmla="*/ 0 w 504631"/>
              <a:gd name="connsiteY11" fmla="*/ 199181 h 199181"/>
              <a:gd name="connsiteX12" fmla="*/ 0 w 504631"/>
              <a:gd name="connsiteY12" fmla="*/ 165984 h 199181"/>
              <a:gd name="connsiteX13" fmla="*/ 0 w 504631"/>
              <a:gd name="connsiteY13" fmla="*/ 116189 h 199181"/>
              <a:gd name="connsiteX14" fmla="*/ 0 w 504631"/>
              <a:gd name="connsiteY14" fmla="*/ 116189 h 199181"/>
              <a:gd name="connsiteX15" fmla="*/ 0 w 504631"/>
              <a:gd name="connsiteY15" fmla="*/ 0 h 19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4631" h="199181">
                <a:moveTo>
                  <a:pt x="0" y="0"/>
                </a:moveTo>
                <a:lnTo>
                  <a:pt x="84105" y="0"/>
                </a:lnTo>
                <a:lnTo>
                  <a:pt x="84105" y="0"/>
                </a:lnTo>
                <a:lnTo>
                  <a:pt x="210263" y="0"/>
                </a:lnTo>
                <a:lnTo>
                  <a:pt x="504631" y="0"/>
                </a:lnTo>
                <a:lnTo>
                  <a:pt x="504631" y="116189"/>
                </a:lnTo>
                <a:lnTo>
                  <a:pt x="504631" y="116189"/>
                </a:lnTo>
                <a:lnTo>
                  <a:pt x="504631" y="165984"/>
                </a:lnTo>
                <a:lnTo>
                  <a:pt x="504631" y="199181"/>
                </a:lnTo>
                <a:lnTo>
                  <a:pt x="210263" y="199181"/>
                </a:lnTo>
                <a:lnTo>
                  <a:pt x="84105" y="199181"/>
                </a:lnTo>
                <a:lnTo>
                  <a:pt x="0" y="199181"/>
                </a:lnTo>
                <a:lnTo>
                  <a:pt x="0" y="165984"/>
                </a:lnTo>
                <a:lnTo>
                  <a:pt x="0" y="116189"/>
                </a:lnTo>
                <a:lnTo>
                  <a:pt x="0" y="11618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60EFD74-6B4F-066E-6890-9B2644BC87B9}"/>
              </a:ext>
            </a:extLst>
          </p:cNvPr>
          <p:cNvSpPr txBox="1"/>
          <p:nvPr/>
        </p:nvSpPr>
        <p:spPr>
          <a:xfrm>
            <a:off x="441063" y="4191071"/>
            <a:ext cx="5084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FE2C1E2-E5F2-4233-BC1A-57AE929B7313}"/>
              </a:ext>
            </a:extLst>
          </p:cNvPr>
          <p:cNvSpPr txBox="1"/>
          <p:nvPr/>
        </p:nvSpPr>
        <p:spPr>
          <a:xfrm rot="5400000">
            <a:off x="889459" y="33628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F3F9288E-F01D-D5DE-8846-2694AF38D45A}"/>
              </a:ext>
            </a:extLst>
          </p:cNvPr>
          <p:cNvSpPr txBox="1"/>
          <p:nvPr/>
        </p:nvSpPr>
        <p:spPr>
          <a:xfrm rot="5400000">
            <a:off x="889537" y="395578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189" name="Rounded Rectangle 12">
            <a:extLst>
              <a:ext uri="{FF2B5EF4-FFF2-40B4-BE49-F238E27FC236}">
                <a16:creationId xmlns:a16="http://schemas.microsoft.com/office/drawing/2014/main" id="{09A499C0-A871-038A-A1EA-8B8F00A957D0}"/>
              </a:ext>
            </a:extLst>
          </p:cNvPr>
          <p:cNvSpPr/>
          <p:nvPr/>
        </p:nvSpPr>
        <p:spPr>
          <a:xfrm>
            <a:off x="2691223" y="4516911"/>
            <a:ext cx="583294" cy="323733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Rev.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62C42BCF-3183-D9EB-D00D-0D2819B47336}"/>
              </a:ext>
            </a:extLst>
          </p:cNvPr>
          <p:cNvSpPr>
            <a:spLocks noChangeAspect="1"/>
          </p:cNvSpPr>
          <p:nvPr/>
        </p:nvSpPr>
        <p:spPr>
          <a:xfrm>
            <a:off x="2623118" y="4440074"/>
            <a:ext cx="222313" cy="222313"/>
          </a:xfrm>
          <a:prstGeom prst="ellipse">
            <a:avLst/>
          </a:prstGeom>
          <a:solidFill>
            <a:srgbClr val="EBEEF2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381379D8-B2A3-D608-A4B6-A7A3C61C6495}"/>
              </a:ext>
            </a:extLst>
          </p:cNvPr>
          <p:cNvSpPr txBox="1"/>
          <p:nvPr/>
        </p:nvSpPr>
        <p:spPr>
          <a:xfrm>
            <a:off x="2569529" y="4409332"/>
            <a:ext cx="333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C040FD5E-9F22-407C-7EAF-AE6518A8E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442" y="4454589"/>
            <a:ext cx="388612" cy="297028"/>
          </a:xfrm>
          <a:prstGeom prst="rect">
            <a:avLst/>
          </a:prstGeom>
        </p:spPr>
      </p:pic>
      <p:sp>
        <p:nvSpPr>
          <p:cNvPr id="193" name="Speech Bubble: Rectangle 193">
            <a:extLst>
              <a:ext uri="{FF2B5EF4-FFF2-40B4-BE49-F238E27FC236}">
                <a16:creationId xmlns:a16="http://schemas.microsoft.com/office/drawing/2014/main" id="{0E660B6D-9C45-3F10-72BD-D94B77F648EC}"/>
              </a:ext>
            </a:extLst>
          </p:cNvPr>
          <p:cNvSpPr/>
          <p:nvPr/>
        </p:nvSpPr>
        <p:spPr>
          <a:xfrm>
            <a:off x="1991575" y="4743445"/>
            <a:ext cx="376239" cy="114398"/>
          </a:xfrm>
          <a:custGeom>
            <a:avLst/>
            <a:gdLst>
              <a:gd name="connsiteX0" fmla="*/ 0 w 504631"/>
              <a:gd name="connsiteY0" fmla="*/ 0 h 199181"/>
              <a:gd name="connsiteX1" fmla="*/ 84105 w 504631"/>
              <a:gd name="connsiteY1" fmla="*/ 0 h 199181"/>
              <a:gd name="connsiteX2" fmla="*/ 84105 w 504631"/>
              <a:gd name="connsiteY2" fmla="*/ 0 h 199181"/>
              <a:gd name="connsiteX3" fmla="*/ 210263 w 504631"/>
              <a:gd name="connsiteY3" fmla="*/ 0 h 199181"/>
              <a:gd name="connsiteX4" fmla="*/ 504631 w 504631"/>
              <a:gd name="connsiteY4" fmla="*/ 0 h 199181"/>
              <a:gd name="connsiteX5" fmla="*/ 504631 w 504631"/>
              <a:gd name="connsiteY5" fmla="*/ 116189 h 199181"/>
              <a:gd name="connsiteX6" fmla="*/ 504631 w 504631"/>
              <a:gd name="connsiteY6" fmla="*/ 116189 h 199181"/>
              <a:gd name="connsiteX7" fmla="*/ 504631 w 504631"/>
              <a:gd name="connsiteY7" fmla="*/ 165984 h 199181"/>
              <a:gd name="connsiteX8" fmla="*/ 504631 w 504631"/>
              <a:gd name="connsiteY8" fmla="*/ 199181 h 199181"/>
              <a:gd name="connsiteX9" fmla="*/ 210263 w 504631"/>
              <a:gd name="connsiteY9" fmla="*/ 199181 h 199181"/>
              <a:gd name="connsiteX10" fmla="*/ 147186 w 504631"/>
              <a:gd name="connsiteY10" fmla="*/ 234775 h 199181"/>
              <a:gd name="connsiteX11" fmla="*/ 84105 w 504631"/>
              <a:gd name="connsiteY11" fmla="*/ 199181 h 199181"/>
              <a:gd name="connsiteX12" fmla="*/ 0 w 504631"/>
              <a:gd name="connsiteY12" fmla="*/ 199181 h 199181"/>
              <a:gd name="connsiteX13" fmla="*/ 0 w 504631"/>
              <a:gd name="connsiteY13" fmla="*/ 165984 h 199181"/>
              <a:gd name="connsiteX14" fmla="*/ 0 w 504631"/>
              <a:gd name="connsiteY14" fmla="*/ 116189 h 199181"/>
              <a:gd name="connsiteX15" fmla="*/ 0 w 504631"/>
              <a:gd name="connsiteY15" fmla="*/ 116189 h 199181"/>
              <a:gd name="connsiteX16" fmla="*/ 0 w 504631"/>
              <a:gd name="connsiteY16" fmla="*/ 0 h 199181"/>
              <a:gd name="connsiteX0" fmla="*/ 0 w 504631"/>
              <a:gd name="connsiteY0" fmla="*/ 0 h 199181"/>
              <a:gd name="connsiteX1" fmla="*/ 84105 w 504631"/>
              <a:gd name="connsiteY1" fmla="*/ 0 h 199181"/>
              <a:gd name="connsiteX2" fmla="*/ 84105 w 504631"/>
              <a:gd name="connsiteY2" fmla="*/ 0 h 199181"/>
              <a:gd name="connsiteX3" fmla="*/ 210263 w 504631"/>
              <a:gd name="connsiteY3" fmla="*/ 0 h 199181"/>
              <a:gd name="connsiteX4" fmla="*/ 504631 w 504631"/>
              <a:gd name="connsiteY4" fmla="*/ 0 h 199181"/>
              <a:gd name="connsiteX5" fmla="*/ 504631 w 504631"/>
              <a:gd name="connsiteY5" fmla="*/ 116189 h 199181"/>
              <a:gd name="connsiteX6" fmla="*/ 504631 w 504631"/>
              <a:gd name="connsiteY6" fmla="*/ 116189 h 199181"/>
              <a:gd name="connsiteX7" fmla="*/ 504631 w 504631"/>
              <a:gd name="connsiteY7" fmla="*/ 165984 h 199181"/>
              <a:gd name="connsiteX8" fmla="*/ 504631 w 504631"/>
              <a:gd name="connsiteY8" fmla="*/ 199181 h 199181"/>
              <a:gd name="connsiteX9" fmla="*/ 210263 w 504631"/>
              <a:gd name="connsiteY9" fmla="*/ 199181 h 199181"/>
              <a:gd name="connsiteX10" fmla="*/ 84105 w 504631"/>
              <a:gd name="connsiteY10" fmla="*/ 199181 h 199181"/>
              <a:gd name="connsiteX11" fmla="*/ 0 w 504631"/>
              <a:gd name="connsiteY11" fmla="*/ 199181 h 199181"/>
              <a:gd name="connsiteX12" fmla="*/ 0 w 504631"/>
              <a:gd name="connsiteY12" fmla="*/ 165984 h 199181"/>
              <a:gd name="connsiteX13" fmla="*/ 0 w 504631"/>
              <a:gd name="connsiteY13" fmla="*/ 116189 h 199181"/>
              <a:gd name="connsiteX14" fmla="*/ 0 w 504631"/>
              <a:gd name="connsiteY14" fmla="*/ 116189 h 199181"/>
              <a:gd name="connsiteX15" fmla="*/ 0 w 504631"/>
              <a:gd name="connsiteY15" fmla="*/ 0 h 19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4631" h="199181">
                <a:moveTo>
                  <a:pt x="0" y="0"/>
                </a:moveTo>
                <a:lnTo>
                  <a:pt x="84105" y="0"/>
                </a:lnTo>
                <a:lnTo>
                  <a:pt x="84105" y="0"/>
                </a:lnTo>
                <a:lnTo>
                  <a:pt x="210263" y="0"/>
                </a:lnTo>
                <a:lnTo>
                  <a:pt x="504631" y="0"/>
                </a:lnTo>
                <a:lnTo>
                  <a:pt x="504631" y="116189"/>
                </a:lnTo>
                <a:lnTo>
                  <a:pt x="504631" y="116189"/>
                </a:lnTo>
                <a:lnTo>
                  <a:pt x="504631" y="165984"/>
                </a:lnTo>
                <a:lnTo>
                  <a:pt x="504631" y="199181"/>
                </a:lnTo>
                <a:lnTo>
                  <a:pt x="210263" y="199181"/>
                </a:lnTo>
                <a:lnTo>
                  <a:pt x="84105" y="199181"/>
                </a:lnTo>
                <a:lnTo>
                  <a:pt x="0" y="199181"/>
                </a:lnTo>
                <a:lnTo>
                  <a:pt x="0" y="165984"/>
                </a:lnTo>
                <a:lnTo>
                  <a:pt x="0" y="116189"/>
                </a:lnTo>
                <a:lnTo>
                  <a:pt x="0" y="11618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7D253F8-70BE-5957-9C49-34E3D3C23B21}"/>
              </a:ext>
            </a:extLst>
          </p:cNvPr>
          <p:cNvSpPr txBox="1"/>
          <p:nvPr/>
        </p:nvSpPr>
        <p:spPr>
          <a:xfrm>
            <a:off x="1926054" y="4696130"/>
            <a:ext cx="5084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6334C95C-CCFD-07D2-3AC8-8EAAE4CFFEE6}"/>
              </a:ext>
            </a:extLst>
          </p:cNvPr>
          <p:cNvSpPr txBox="1"/>
          <p:nvPr/>
        </p:nvSpPr>
        <p:spPr>
          <a:xfrm rot="5400000">
            <a:off x="2371493" y="474617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96" name="Rounded Rectangle 12">
            <a:extLst>
              <a:ext uri="{FF2B5EF4-FFF2-40B4-BE49-F238E27FC236}">
                <a16:creationId xmlns:a16="http://schemas.microsoft.com/office/drawing/2014/main" id="{2878D60C-0130-9844-670B-192437A423ED}"/>
              </a:ext>
            </a:extLst>
          </p:cNvPr>
          <p:cNvSpPr/>
          <p:nvPr/>
        </p:nvSpPr>
        <p:spPr>
          <a:xfrm>
            <a:off x="2689004" y="5104358"/>
            <a:ext cx="583294" cy="323733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Rev.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5DB036B4-C12B-3854-D31E-ADC8BBF1F9EA}"/>
              </a:ext>
            </a:extLst>
          </p:cNvPr>
          <p:cNvSpPr>
            <a:spLocks noChangeAspect="1"/>
          </p:cNvSpPr>
          <p:nvPr/>
        </p:nvSpPr>
        <p:spPr>
          <a:xfrm>
            <a:off x="2620899" y="5027521"/>
            <a:ext cx="222313" cy="222313"/>
          </a:xfrm>
          <a:prstGeom prst="ellipse">
            <a:avLst/>
          </a:prstGeom>
          <a:solidFill>
            <a:srgbClr val="EBEEF2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428A1AAB-7184-0F7D-4D63-6E2401E94470}"/>
              </a:ext>
            </a:extLst>
          </p:cNvPr>
          <p:cNvSpPr txBox="1"/>
          <p:nvPr/>
        </p:nvSpPr>
        <p:spPr>
          <a:xfrm>
            <a:off x="2567310" y="4996779"/>
            <a:ext cx="333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6DF17623-BA93-4561-8347-C47D59067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223" y="5042036"/>
            <a:ext cx="388612" cy="297028"/>
          </a:xfrm>
          <a:prstGeom prst="rect">
            <a:avLst/>
          </a:prstGeom>
        </p:spPr>
      </p:pic>
      <p:sp>
        <p:nvSpPr>
          <p:cNvPr id="200" name="Speech Bubble: Rectangle 193">
            <a:extLst>
              <a:ext uri="{FF2B5EF4-FFF2-40B4-BE49-F238E27FC236}">
                <a16:creationId xmlns:a16="http://schemas.microsoft.com/office/drawing/2014/main" id="{14D6EC92-29B3-C3E5-3AE5-82F695D23664}"/>
              </a:ext>
            </a:extLst>
          </p:cNvPr>
          <p:cNvSpPr/>
          <p:nvPr/>
        </p:nvSpPr>
        <p:spPr>
          <a:xfrm>
            <a:off x="1989356" y="5330892"/>
            <a:ext cx="376239" cy="114398"/>
          </a:xfrm>
          <a:custGeom>
            <a:avLst/>
            <a:gdLst>
              <a:gd name="connsiteX0" fmla="*/ 0 w 504631"/>
              <a:gd name="connsiteY0" fmla="*/ 0 h 199181"/>
              <a:gd name="connsiteX1" fmla="*/ 84105 w 504631"/>
              <a:gd name="connsiteY1" fmla="*/ 0 h 199181"/>
              <a:gd name="connsiteX2" fmla="*/ 84105 w 504631"/>
              <a:gd name="connsiteY2" fmla="*/ 0 h 199181"/>
              <a:gd name="connsiteX3" fmla="*/ 210263 w 504631"/>
              <a:gd name="connsiteY3" fmla="*/ 0 h 199181"/>
              <a:gd name="connsiteX4" fmla="*/ 504631 w 504631"/>
              <a:gd name="connsiteY4" fmla="*/ 0 h 199181"/>
              <a:gd name="connsiteX5" fmla="*/ 504631 w 504631"/>
              <a:gd name="connsiteY5" fmla="*/ 116189 h 199181"/>
              <a:gd name="connsiteX6" fmla="*/ 504631 w 504631"/>
              <a:gd name="connsiteY6" fmla="*/ 116189 h 199181"/>
              <a:gd name="connsiteX7" fmla="*/ 504631 w 504631"/>
              <a:gd name="connsiteY7" fmla="*/ 165984 h 199181"/>
              <a:gd name="connsiteX8" fmla="*/ 504631 w 504631"/>
              <a:gd name="connsiteY8" fmla="*/ 199181 h 199181"/>
              <a:gd name="connsiteX9" fmla="*/ 210263 w 504631"/>
              <a:gd name="connsiteY9" fmla="*/ 199181 h 199181"/>
              <a:gd name="connsiteX10" fmla="*/ 147186 w 504631"/>
              <a:gd name="connsiteY10" fmla="*/ 234775 h 199181"/>
              <a:gd name="connsiteX11" fmla="*/ 84105 w 504631"/>
              <a:gd name="connsiteY11" fmla="*/ 199181 h 199181"/>
              <a:gd name="connsiteX12" fmla="*/ 0 w 504631"/>
              <a:gd name="connsiteY12" fmla="*/ 199181 h 199181"/>
              <a:gd name="connsiteX13" fmla="*/ 0 w 504631"/>
              <a:gd name="connsiteY13" fmla="*/ 165984 h 199181"/>
              <a:gd name="connsiteX14" fmla="*/ 0 w 504631"/>
              <a:gd name="connsiteY14" fmla="*/ 116189 h 199181"/>
              <a:gd name="connsiteX15" fmla="*/ 0 w 504631"/>
              <a:gd name="connsiteY15" fmla="*/ 116189 h 199181"/>
              <a:gd name="connsiteX16" fmla="*/ 0 w 504631"/>
              <a:gd name="connsiteY16" fmla="*/ 0 h 199181"/>
              <a:gd name="connsiteX0" fmla="*/ 0 w 504631"/>
              <a:gd name="connsiteY0" fmla="*/ 0 h 199181"/>
              <a:gd name="connsiteX1" fmla="*/ 84105 w 504631"/>
              <a:gd name="connsiteY1" fmla="*/ 0 h 199181"/>
              <a:gd name="connsiteX2" fmla="*/ 84105 w 504631"/>
              <a:gd name="connsiteY2" fmla="*/ 0 h 199181"/>
              <a:gd name="connsiteX3" fmla="*/ 210263 w 504631"/>
              <a:gd name="connsiteY3" fmla="*/ 0 h 199181"/>
              <a:gd name="connsiteX4" fmla="*/ 504631 w 504631"/>
              <a:gd name="connsiteY4" fmla="*/ 0 h 199181"/>
              <a:gd name="connsiteX5" fmla="*/ 504631 w 504631"/>
              <a:gd name="connsiteY5" fmla="*/ 116189 h 199181"/>
              <a:gd name="connsiteX6" fmla="*/ 504631 w 504631"/>
              <a:gd name="connsiteY6" fmla="*/ 116189 h 199181"/>
              <a:gd name="connsiteX7" fmla="*/ 504631 w 504631"/>
              <a:gd name="connsiteY7" fmla="*/ 165984 h 199181"/>
              <a:gd name="connsiteX8" fmla="*/ 504631 w 504631"/>
              <a:gd name="connsiteY8" fmla="*/ 199181 h 199181"/>
              <a:gd name="connsiteX9" fmla="*/ 210263 w 504631"/>
              <a:gd name="connsiteY9" fmla="*/ 199181 h 199181"/>
              <a:gd name="connsiteX10" fmla="*/ 84105 w 504631"/>
              <a:gd name="connsiteY10" fmla="*/ 199181 h 199181"/>
              <a:gd name="connsiteX11" fmla="*/ 0 w 504631"/>
              <a:gd name="connsiteY11" fmla="*/ 199181 h 199181"/>
              <a:gd name="connsiteX12" fmla="*/ 0 w 504631"/>
              <a:gd name="connsiteY12" fmla="*/ 165984 h 199181"/>
              <a:gd name="connsiteX13" fmla="*/ 0 w 504631"/>
              <a:gd name="connsiteY13" fmla="*/ 116189 h 199181"/>
              <a:gd name="connsiteX14" fmla="*/ 0 w 504631"/>
              <a:gd name="connsiteY14" fmla="*/ 116189 h 199181"/>
              <a:gd name="connsiteX15" fmla="*/ 0 w 504631"/>
              <a:gd name="connsiteY15" fmla="*/ 0 h 19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4631" h="199181">
                <a:moveTo>
                  <a:pt x="0" y="0"/>
                </a:moveTo>
                <a:lnTo>
                  <a:pt x="84105" y="0"/>
                </a:lnTo>
                <a:lnTo>
                  <a:pt x="84105" y="0"/>
                </a:lnTo>
                <a:lnTo>
                  <a:pt x="210263" y="0"/>
                </a:lnTo>
                <a:lnTo>
                  <a:pt x="504631" y="0"/>
                </a:lnTo>
                <a:lnTo>
                  <a:pt x="504631" y="116189"/>
                </a:lnTo>
                <a:lnTo>
                  <a:pt x="504631" y="116189"/>
                </a:lnTo>
                <a:lnTo>
                  <a:pt x="504631" y="165984"/>
                </a:lnTo>
                <a:lnTo>
                  <a:pt x="504631" y="199181"/>
                </a:lnTo>
                <a:lnTo>
                  <a:pt x="210263" y="199181"/>
                </a:lnTo>
                <a:lnTo>
                  <a:pt x="84105" y="199181"/>
                </a:lnTo>
                <a:lnTo>
                  <a:pt x="0" y="199181"/>
                </a:lnTo>
                <a:lnTo>
                  <a:pt x="0" y="165984"/>
                </a:lnTo>
                <a:lnTo>
                  <a:pt x="0" y="116189"/>
                </a:lnTo>
                <a:lnTo>
                  <a:pt x="0" y="11618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1DC1E7A-27C7-F3AE-8808-BA8B2D149197}"/>
              </a:ext>
            </a:extLst>
          </p:cNvPr>
          <p:cNvSpPr txBox="1"/>
          <p:nvPr/>
        </p:nvSpPr>
        <p:spPr>
          <a:xfrm>
            <a:off x="1923835" y="5283577"/>
            <a:ext cx="5084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8208711-9B8E-DA42-0181-51B942F8A078}"/>
              </a:ext>
            </a:extLst>
          </p:cNvPr>
          <p:cNvSpPr txBox="1"/>
          <p:nvPr/>
        </p:nvSpPr>
        <p:spPr>
          <a:xfrm rot="5400000">
            <a:off x="2372231" y="445535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7995BB0B-D178-9C9A-E9CC-6B4152B03022}"/>
              </a:ext>
            </a:extLst>
          </p:cNvPr>
          <p:cNvSpPr txBox="1"/>
          <p:nvPr/>
        </p:nvSpPr>
        <p:spPr>
          <a:xfrm rot="5400000">
            <a:off x="2372309" y="504828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+</a:t>
            </a:r>
          </a:p>
        </p:txBody>
      </p:sp>
      <p:pic>
        <p:nvPicPr>
          <p:cNvPr id="204" name="Picture 203" descr="A black background with many small colored dots&#10;&#10;Description automatically generated with medium confidence">
            <a:extLst>
              <a:ext uri="{FF2B5EF4-FFF2-40B4-BE49-F238E27FC236}">
                <a16:creationId xmlns:a16="http://schemas.microsoft.com/office/drawing/2014/main" id="{F0B6F7D3-FFFB-5726-8066-63E46EFD8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1607" y="5045483"/>
            <a:ext cx="376980" cy="292714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A84C1C65-CEF8-8147-8276-FC9EF96B7325}"/>
              </a:ext>
            </a:extLst>
          </p:cNvPr>
          <p:cNvSpPr txBox="1"/>
          <p:nvPr/>
        </p:nvSpPr>
        <p:spPr>
          <a:xfrm rot="16200000">
            <a:off x="-499565" y="4889591"/>
            <a:ext cx="1596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Focus</a:t>
            </a:r>
          </a:p>
        </p:txBody>
      </p:sp>
      <p:sp>
        <p:nvSpPr>
          <p:cNvPr id="208" name="Rounded Rectangle 12">
            <a:extLst>
              <a:ext uri="{FF2B5EF4-FFF2-40B4-BE49-F238E27FC236}">
                <a16:creationId xmlns:a16="http://schemas.microsoft.com/office/drawing/2014/main" id="{A54F7C72-97E7-FF6D-3B1E-61C8DE258F9B}"/>
              </a:ext>
            </a:extLst>
          </p:cNvPr>
          <p:cNvSpPr/>
          <p:nvPr/>
        </p:nvSpPr>
        <p:spPr>
          <a:xfrm>
            <a:off x="4540996" y="5090992"/>
            <a:ext cx="1681944" cy="482438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E96C782-7092-5F5C-CDC7-13A6291B963D}"/>
              </a:ext>
            </a:extLst>
          </p:cNvPr>
          <p:cNvSpPr>
            <a:spLocks noChangeAspect="1"/>
          </p:cNvSpPr>
          <p:nvPr/>
        </p:nvSpPr>
        <p:spPr>
          <a:xfrm>
            <a:off x="6013395" y="4979981"/>
            <a:ext cx="274320" cy="274320"/>
          </a:xfrm>
          <a:prstGeom prst="ellipse">
            <a:avLst/>
          </a:prstGeom>
          <a:solidFill>
            <a:srgbClr val="EBEEF2"/>
          </a:solidFill>
          <a:ln w="1905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94AE72F-C797-0792-1495-9CA85D7CD4EF}"/>
              </a:ext>
            </a:extLst>
          </p:cNvPr>
          <p:cNvSpPr txBox="1"/>
          <p:nvPr/>
        </p:nvSpPr>
        <p:spPr>
          <a:xfrm>
            <a:off x="5964570" y="497311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2212BE7C-4DE5-AE00-A6DE-3E3BA906850B}"/>
              </a:ext>
            </a:extLst>
          </p:cNvPr>
          <p:cNvSpPr txBox="1"/>
          <p:nvPr/>
        </p:nvSpPr>
        <p:spPr>
          <a:xfrm>
            <a:off x="4421578" y="5176838"/>
            <a:ext cx="1888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Revised Response</a:t>
            </a:r>
          </a:p>
          <a:p>
            <a:pPr algn="ctr">
              <a:lnSpc>
                <a:spcPts val="1200"/>
              </a:lnSpc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Rev.)</a:t>
            </a: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C9D7B9AB-8830-9E7B-1370-05427F6580A7}"/>
              </a:ext>
            </a:extLst>
          </p:cNvPr>
          <p:cNvSpPr>
            <a:spLocks noChangeAspect="1"/>
          </p:cNvSpPr>
          <p:nvPr/>
        </p:nvSpPr>
        <p:spPr>
          <a:xfrm>
            <a:off x="4475839" y="4969363"/>
            <a:ext cx="274320" cy="274320"/>
          </a:xfrm>
          <a:prstGeom prst="ellipse">
            <a:avLst/>
          </a:prstGeom>
          <a:solidFill>
            <a:srgbClr val="EBEEF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D655478C-CA3C-23F6-FF13-35E2A3FFF577}"/>
              </a:ext>
            </a:extLst>
          </p:cNvPr>
          <p:cNvSpPr txBox="1"/>
          <p:nvPr/>
        </p:nvSpPr>
        <p:spPr>
          <a:xfrm>
            <a:off x="4441803" y="4955070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54E3384-4B7B-8263-C1B0-8B0CF3437277}"/>
              </a:ext>
            </a:extLst>
          </p:cNvPr>
          <p:cNvCxnSpPr>
            <a:cxnSpLocks/>
          </p:cNvCxnSpPr>
          <p:nvPr/>
        </p:nvCxnSpPr>
        <p:spPr>
          <a:xfrm flipH="1">
            <a:off x="3546007" y="4724197"/>
            <a:ext cx="829368" cy="0"/>
          </a:xfrm>
          <a:prstGeom prst="straightConnector1">
            <a:avLst/>
          </a:prstGeom>
          <a:ln w="57150" cmpd="tri">
            <a:solidFill>
              <a:schemeClr val="tx1">
                <a:lumMod val="50000"/>
                <a:lumOff val="50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Picture 214" descr="A cartoon of a robot&#10;&#10;Description automatically generated">
            <a:extLst>
              <a:ext uri="{FF2B5EF4-FFF2-40B4-BE49-F238E27FC236}">
                <a16:creationId xmlns:a16="http://schemas.microsoft.com/office/drawing/2014/main" id="{F0477BC8-0C7D-A4C3-D0FE-94F20BA9DF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618" y="4408002"/>
            <a:ext cx="485320" cy="485320"/>
          </a:xfrm>
          <a:prstGeom prst="rect">
            <a:avLst/>
          </a:prstGeom>
        </p:spPr>
      </p:pic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301184E2-4521-80BD-4F0F-23292816FA94}"/>
              </a:ext>
            </a:extLst>
          </p:cNvPr>
          <p:cNvCxnSpPr>
            <a:cxnSpLocks/>
          </p:cNvCxnSpPr>
          <p:nvPr/>
        </p:nvCxnSpPr>
        <p:spPr>
          <a:xfrm flipH="1">
            <a:off x="3548951" y="3984138"/>
            <a:ext cx="991038" cy="0"/>
          </a:xfrm>
          <a:prstGeom prst="straightConnector1">
            <a:avLst/>
          </a:prstGeom>
          <a:ln w="57150" cmpd="tri">
            <a:solidFill>
              <a:schemeClr val="accent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1E22D208-05E0-1F39-CA52-FFC98738F08F}"/>
              </a:ext>
            </a:extLst>
          </p:cNvPr>
          <p:cNvCxnSpPr>
            <a:cxnSpLocks/>
          </p:cNvCxnSpPr>
          <p:nvPr/>
        </p:nvCxnSpPr>
        <p:spPr>
          <a:xfrm flipH="1">
            <a:off x="3545475" y="5433525"/>
            <a:ext cx="988164" cy="0"/>
          </a:xfrm>
          <a:prstGeom prst="straightConnector1">
            <a:avLst/>
          </a:prstGeom>
          <a:ln w="57150" cmpd="tri">
            <a:solidFill>
              <a:schemeClr val="accent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: Rounded Corners 116">
            <a:extLst>
              <a:ext uri="{FF2B5EF4-FFF2-40B4-BE49-F238E27FC236}">
                <a16:creationId xmlns:a16="http://schemas.microsoft.com/office/drawing/2014/main" id="{6BDD03E8-37EE-A3BD-61C1-49B814E3952C}"/>
              </a:ext>
            </a:extLst>
          </p:cNvPr>
          <p:cNvSpPr/>
          <p:nvPr/>
        </p:nvSpPr>
        <p:spPr>
          <a:xfrm flipV="1">
            <a:off x="835658" y="2538324"/>
            <a:ext cx="4018122" cy="531203"/>
          </a:xfrm>
          <a:custGeom>
            <a:avLst/>
            <a:gdLst>
              <a:gd name="connsiteX0" fmla="*/ 0 w 3377267"/>
              <a:gd name="connsiteY0" fmla="*/ 139153 h 834904"/>
              <a:gd name="connsiteX1" fmla="*/ 139153 w 3377267"/>
              <a:gd name="connsiteY1" fmla="*/ 0 h 834904"/>
              <a:gd name="connsiteX2" fmla="*/ 3238114 w 3377267"/>
              <a:gd name="connsiteY2" fmla="*/ 0 h 834904"/>
              <a:gd name="connsiteX3" fmla="*/ 3377267 w 3377267"/>
              <a:gd name="connsiteY3" fmla="*/ 139153 h 834904"/>
              <a:gd name="connsiteX4" fmla="*/ 3377267 w 3377267"/>
              <a:gd name="connsiteY4" fmla="*/ 695751 h 834904"/>
              <a:gd name="connsiteX5" fmla="*/ 3238114 w 3377267"/>
              <a:gd name="connsiteY5" fmla="*/ 834904 h 834904"/>
              <a:gd name="connsiteX6" fmla="*/ 139153 w 3377267"/>
              <a:gd name="connsiteY6" fmla="*/ 834904 h 834904"/>
              <a:gd name="connsiteX7" fmla="*/ 0 w 3377267"/>
              <a:gd name="connsiteY7" fmla="*/ 695751 h 834904"/>
              <a:gd name="connsiteX8" fmla="*/ 0 w 3377267"/>
              <a:gd name="connsiteY8" fmla="*/ 139153 h 834904"/>
              <a:gd name="connsiteX0" fmla="*/ 3377267 w 3468707"/>
              <a:gd name="connsiteY0" fmla="*/ 139153 h 834904"/>
              <a:gd name="connsiteX1" fmla="*/ 3377267 w 3468707"/>
              <a:gd name="connsiteY1" fmla="*/ 695751 h 834904"/>
              <a:gd name="connsiteX2" fmla="*/ 3238114 w 3468707"/>
              <a:gd name="connsiteY2" fmla="*/ 834904 h 834904"/>
              <a:gd name="connsiteX3" fmla="*/ 139153 w 3468707"/>
              <a:gd name="connsiteY3" fmla="*/ 834904 h 834904"/>
              <a:gd name="connsiteX4" fmla="*/ 0 w 3468707"/>
              <a:gd name="connsiteY4" fmla="*/ 695751 h 834904"/>
              <a:gd name="connsiteX5" fmla="*/ 0 w 3468707"/>
              <a:gd name="connsiteY5" fmla="*/ 139153 h 834904"/>
              <a:gd name="connsiteX6" fmla="*/ 139153 w 3468707"/>
              <a:gd name="connsiteY6" fmla="*/ 0 h 834904"/>
              <a:gd name="connsiteX7" fmla="*/ 3238114 w 3468707"/>
              <a:gd name="connsiteY7" fmla="*/ 0 h 834904"/>
              <a:gd name="connsiteX8" fmla="*/ 3468707 w 3468707"/>
              <a:gd name="connsiteY8" fmla="*/ 230593 h 834904"/>
              <a:gd name="connsiteX0" fmla="*/ 3377267 w 3377267"/>
              <a:gd name="connsiteY0" fmla="*/ 139153 h 834904"/>
              <a:gd name="connsiteX1" fmla="*/ 3377267 w 3377267"/>
              <a:gd name="connsiteY1" fmla="*/ 695751 h 834904"/>
              <a:gd name="connsiteX2" fmla="*/ 3238114 w 3377267"/>
              <a:gd name="connsiteY2" fmla="*/ 834904 h 834904"/>
              <a:gd name="connsiteX3" fmla="*/ 139153 w 3377267"/>
              <a:gd name="connsiteY3" fmla="*/ 834904 h 834904"/>
              <a:gd name="connsiteX4" fmla="*/ 0 w 3377267"/>
              <a:gd name="connsiteY4" fmla="*/ 695751 h 834904"/>
              <a:gd name="connsiteX5" fmla="*/ 0 w 3377267"/>
              <a:gd name="connsiteY5" fmla="*/ 139153 h 834904"/>
              <a:gd name="connsiteX6" fmla="*/ 139153 w 3377267"/>
              <a:gd name="connsiteY6" fmla="*/ 0 h 834904"/>
              <a:gd name="connsiteX7" fmla="*/ 3238114 w 3377267"/>
              <a:gd name="connsiteY7" fmla="*/ 0 h 834904"/>
              <a:gd name="connsiteX0" fmla="*/ 3377267 w 3377267"/>
              <a:gd name="connsiteY0" fmla="*/ 139153 h 834904"/>
              <a:gd name="connsiteX1" fmla="*/ 3377267 w 3377267"/>
              <a:gd name="connsiteY1" fmla="*/ 695751 h 834904"/>
              <a:gd name="connsiteX2" fmla="*/ 3238114 w 3377267"/>
              <a:gd name="connsiteY2" fmla="*/ 834904 h 834904"/>
              <a:gd name="connsiteX3" fmla="*/ 139153 w 3377267"/>
              <a:gd name="connsiteY3" fmla="*/ 834904 h 834904"/>
              <a:gd name="connsiteX4" fmla="*/ 0 w 3377267"/>
              <a:gd name="connsiteY4" fmla="*/ 695751 h 834904"/>
              <a:gd name="connsiteX5" fmla="*/ 0 w 3377267"/>
              <a:gd name="connsiteY5" fmla="*/ 139153 h 834904"/>
              <a:gd name="connsiteX6" fmla="*/ 139153 w 3377267"/>
              <a:gd name="connsiteY6" fmla="*/ 0 h 834904"/>
              <a:gd name="connsiteX0" fmla="*/ 3377267 w 3377267"/>
              <a:gd name="connsiteY0" fmla="*/ 0 h 695751"/>
              <a:gd name="connsiteX1" fmla="*/ 3377267 w 3377267"/>
              <a:gd name="connsiteY1" fmla="*/ 556598 h 695751"/>
              <a:gd name="connsiteX2" fmla="*/ 3238114 w 3377267"/>
              <a:gd name="connsiteY2" fmla="*/ 695751 h 695751"/>
              <a:gd name="connsiteX3" fmla="*/ 139153 w 3377267"/>
              <a:gd name="connsiteY3" fmla="*/ 695751 h 695751"/>
              <a:gd name="connsiteX4" fmla="*/ 0 w 3377267"/>
              <a:gd name="connsiteY4" fmla="*/ 556598 h 695751"/>
              <a:gd name="connsiteX5" fmla="*/ 0 w 3377267"/>
              <a:gd name="connsiteY5" fmla="*/ 0 h 695751"/>
              <a:gd name="connsiteX0" fmla="*/ 3386792 w 3386792"/>
              <a:gd name="connsiteY0" fmla="*/ 0 h 805481"/>
              <a:gd name="connsiteX1" fmla="*/ 3386792 w 3386792"/>
              <a:gd name="connsiteY1" fmla="*/ 556598 h 805481"/>
              <a:gd name="connsiteX2" fmla="*/ 3247639 w 3386792"/>
              <a:gd name="connsiteY2" fmla="*/ 695751 h 805481"/>
              <a:gd name="connsiteX3" fmla="*/ 148678 w 3386792"/>
              <a:gd name="connsiteY3" fmla="*/ 695751 h 805481"/>
              <a:gd name="connsiteX4" fmla="*/ 0 w 3386792"/>
              <a:gd name="connsiteY4" fmla="*/ 785198 h 805481"/>
              <a:gd name="connsiteX5" fmla="*/ 9525 w 3386792"/>
              <a:gd name="connsiteY5" fmla="*/ 0 h 805481"/>
              <a:gd name="connsiteX0" fmla="*/ 3386792 w 3386792"/>
              <a:gd name="connsiteY0" fmla="*/ 0 h 1590675"/>
              <a:gd name="connsiteX1" fmla="*/ 3386792 w 3386792"/>
              <a:gd name="connsiteY1" fmla="*/ 556598 h 1590675"/>
              <a:gd name="connsiteX2" fmla="*/ 3247639 w 3386792"/>
              <a:gd name="connsiteY2" fmla="*/ 695751 h 1590675"/>
              <a:gd name="connsiteX3" fmla="*/ 148678 w 3386792"/>
              <a:gd name="connsiteY3" fmla="*/ 695751 h 1590675"/>
              <a:gd name="connsiteX4" fmla="*/ 0 w 3386792"/>
              <a:gd name="connsiteY4" fmla="*/ 785198 h 1590675"/>
              <a:gd name="connsiteX5" fmla="*/ 9525 w 3386792"/>
              <a:gd name="connsiteY5" fmla="*/ 1590675 h 1590675"/>
              <a:gd name="connsiteX0" fmla="*/ 3377267 w 3377267"/>
              <a:gd name="connsiteY0" fmla="*/ 0 h 1590675"/>
              <a:gd name="connsiteX1" fmla="*/ 3377267 w 3377267"/>
              <a:gd name="connsiteY1" fmla="*/ 556598 h 1590675"/>
              <a:gd name="connsiteX2" fmla="*/ 3238114 w 3377267"/>
              <a:gd name="connsiteY2" fmla="*/ 695751 h 1590675"/>
              <a:gd name="connsiteX3" fmla="*/ 139153 w 3377267"/>
              <a:gd name="connsiteY3" fmla="*/ 695751 h 1590675"/>
              <a:gd name="connsiteX4" fmla="*/ 269081 w 3377267"/>
              <a:gd name="connsiteY4" fmla="*/ 837585 h 1590675"/>
              <a:gd name="connsiteX5" fmla="*/ 0 w 3377267"/>
              <a:gd name="connsiteY5" fmla="*/ 1590675 h 1590675"/>
              <a:gd name="connsiteX0" fmla="*/ 3377267 w 3377267"/>
              <a:gd name="connsiteY0" fmla="*/ 0 h 1590675"/>
              <a:gd name="connsiteX1" fmla="*/ 3377267 w 3377267"/>
              <a:gd name="connsiteY1" fmla="*/ 556598 h 1590675"/>
              <a:gd name="connsiteX2" fmla="*/ 3238114 w 3377267"/>
              <a:gd name="connsiteY2" fmla="*/ 695751 h 1590675"/>
              <a:gd name="connsiteX3" fmla="*/ 139153 w 3377267"/>
              <a:gd name="connsiteY3" fmla="*/ 695751 h 1590675"/>
              <a:gd name="connsiteX4" fmla="*/ 269081 w 3377267"/>
              <a:gd name="connsiteY4" fmla="*/ 837585 h 1590675"/>
              <a:gd name="connsiteX5" fmla="*/ 0 w 3377267"/>
              <a:gd name="connsiteY5" fmla="*/ 1590675 h 1590675"/>
              <a:gd name="connsiteX0" fmla="*/ 3406222 w 3406222"/>
              <a:gd name="connsiteY0" fmla="*/ 0 h 1590675"/>
              <a:gd name="connsiteX1" fmla="*/ 3406222 w 3406222"/>
              <a:gd name="connsiteY1" fmla="*/ 556598 h 1590675"/>
              <a:gd name="connsiteX2" fmla="*/ 3267069 w 3406222"/>
              <a:gd name="connsiteY2" fmla="*/ 695751 h 1590675"/>
              <a:gd name="connsiteX3" fmla="*/ 168108 w 3406222"/>
              <a:gd name="connsiteY3" fmla="*/ 695751 h 1590675"/>
              <a:gd name="connsiteX4" fmla="*/ 26574 w 3406222"/>
              <a:gd name="connsiteY4" fmla="*/ 818535 h 1590675"/>
              <a:gd name="connsiteX5" fmla="*/ 28955 w 3406222"/>
              <a:gd name="connsiteY5" fmla="*/ 1590675 h 1590675"/>
              <a:gd name="connsiteX0" fmla="*/ 3379648 w 3379648"/>
              <a:gd name="connsiteY0" fmla="*/ 0 h 1590675"/>
              <a:gd name="connsiteX1" fmla="*/ 3379648 w 3379648"/>
              <a:gd name="connsiteY1" fmla="*/ 556598 h 1590675"/>
              <a:gd name="connsiteX2" fmla="*/ 3240495 w 3379648"/>
              <a:gd name="connsiteY2" fmla="*/ 695751 h 1590675"/>
              <a:gd name="connsiteX3" fmla="*/ 141534 w 3379648"/>
              <a:gd name="connsiteY3" fmla="*/ 695751 h 1590675"/>
              <a:gd name="connsiteX4" fmla="*/ 0 w 3379648"/>
              <a:gd name="connsiteY4" fmla="*/ 818535 h 1590675"/>
              <a:gd name="connsiteX5" fmla="*/ 2381 w 3379648"/>
              <a:gd name="connsiteY5" fmla="*/ 1590675 h 1590675"/>
              <a:gd name="connsiteX0" fmla="*/ 3379648 w 3379648"/>
              <a:gd name="connsiteY0" fmla="*/ 0 h 1590675"/>
              <a:gd name="connsiteX1" fmla="*/ 3379648 w 3379648"/>
              <a:gd name="connsiteY1" fmla="*/ 556598 h 1590675"/>
              <a:gd name="connsiteX2" fmla="*/ 3166045 w 3379648"/>
              <a:gd name="connsiteY2" fmla="*/ 699441 h 1590675"/>
              <a:gd name="connsiteX3" fmla="*/ 141534 w 3379648"/>
              <a:gd name="connsiteY3" fmla="*/ 695751 h 1590675"/>
              <a:gd name="connsiteX4" fmla="*/ 0 w 3379648"/>
              <a:gd name="connsiteY4" fmla="*/ 818535 h 1590675"/>
              <a:gd name="connsiteX5" fmla="*/ 2381 w 3379648"/>
              <a:gd name="connsiteY5" fmla="*/ 1590675 h 1590675"/>
              <a:gd name="connsiteX0" fmla="*/ 3379648 w 3379648"/>
              <a:gd name="connsiteY0" fmla="*/ 0 h 1590675"/>
              <a:gd name="connsiteX1" fmla="*/ 3379648 w 3379648"/>
              <a:gd name="connsiteY1" fmla="*/ 556598 h 1590675"/>
              <a:gd name="connsiteX2" fmla="*/ 3166045 w 3379648"/>
              <a:gd name="connsiteY2" fmla="*/ 699441 h 1590675"/>
              <a:gd name="connsiteX3" fmla="*/ 229945 w 3379648"/>
              <a:gd name="connsiteY3" fmla="*/ 695751 h 1590675"/>
              <a:gd name="connsiteX4" fmla="*/ 0 w 3379648"/>
              <a:gd name="connsiteY4" fmla="*/ 818535 h 1590675"/>
              <a:gd name="connsiteX5" fmla="*/ 2381 w 3379648"/>
              <a:gd name="connsiteY5" fmla="*/ 1590675 h 1590675"/>
              <a:gd name="connsiteX0" fmla="*/ 3379648 w 3379648"/>
              <a:gd name="connsiteY0" fmla="*/ 0 h 1590675"/>
              <a:gd name="connsiteX1" fmla="*/ 3379648 w 3379648"/>
              <a:gd name="connsiteY1" fmla="*/ 556598 h 1590675"/>
              <a:gd name="connsiteX2" fmla="*/ 3166045 w 3379648"/>
              <a:gd name="connsiteY2" fmla="*/ 699441 h 1590675"/>
              <a:gd name="connsiteX3" fmla="*/ 304396 w 3379648"/>
              <a:gd name="connsiteY3" fmla="*/ 692061 h 1590675"/>
              <a:gd name="connsiteX4" fmla="*/ 0 w 3379648"/>
              <a:gd name="connsiteY4" fmla="*/ 818535 h 1590675"/>
              <a:gd name="connsiteX5" fmla="*/ 2381 w 3379648"/>
              <a:gd name="connsiteY5" fmla="*/ 1590675 h 1590675"/>
              <a:gd name="connsiteX0" fmla="*/ 3377375 w 3377375"/>
              <a:gd name="connsiteY0" fmla="*/ 0 h 1590675"/>
              <a:gd name="connsiteX1" fmla="*/ 3377375 w 3377375"/>
              <a:gd name="connsiteY1" fmla="*/ 556598 h 1590675"/>
              <a:gd name="connsiteX2" fmla="*/ 3163772 w 3377375"/>
              <a:gd name="connsiteY2" fmla="*/ 699441 h 1590675"/>
              <a:gd name="connsiteX3" fmla="*/ 302123 w 3377375"/>
              <a:gd name="connsiteY3" fmla="*/ 692061 h 1590675"/>
              <a:gd name="connsiteX4" fmla="*/ 2380 w 3377375"/>
              <a:gd name="connsiteY4" fmla="*/ 940329 h 1590675"/>
              <a:gd name="connsiteX5" fmla="*/ 108 w 3377375"/>
              <a:gd name="connsiteY5" fmla="*/ 1590675 h 1590675"/>
              <a:gd name="connsiteX0" fmla="*/ 3377375 w 3377375"/>
              <a:gd name="connsiteY0" fmla="*/ 0 h 1590675"/>
              <a:gd name="connsiteX1" fmla="*/ 3377375 w 3377375"/>
              <a:gd name="connsiteY1" fmla="*/ 556598 h 1590675"/>
              <a:gd name="connsiteX2" fmla="*/ 3163772 w 3377375"/>
              <a:gd name="connsiteY2" fmla="*/ 699441 h 1590675"/>
              <a:gd name="connsiteX3" fmla="*/ 302123 w 3377375"/>
              <a:gd name="connsiteY3" fmla="*/ 692061 h 1590675"/>
              <a:gd name="connsiteX4" fmla="*/ 2380 w 3377375"/>
              <a:gd name="connsiteY4" fmla="*/ 940329 h 1590675"/>
              <a:gd name="connsiteX5" fmla="*/ 108 w 3377375"/>
              <a:gd name="connsiteY5" fmla="*/ 1590675 h 1590675"/>
              <a:gd name="connsiteX0" fmla="*/ 3377375 w 3377375"/>
              <a:gd name="connsiteY0" fmla="*/ 0 h 1590675"/>
              <a:gd name="connsiteX1" fmla="*/ 3377375 w 3377375"/>
              <a:gd name="connsiteY1" fmla="*/ 556598 h 1590675"/>
              <a:gd name="connsiteX2" fmla="*/ 3163772 w 3377375"/>
              <a:gd name="connsiteY2" fmla="*/ 699441 h 1590675"/>
              <a:gd name="connsiteX3" fmla="*/ 302123 w 3377375"/>
              <a:gd name="connsiteY3" fmla="*/ 692061 h 1590675"/>
              <a:gd name="connsiteX4" fmla="*/ 2380 w 3377375"/>
              <a:gd name="connsiteY4" fmla="*/ 940329 h 1590675"/>
              <a:gd name="connsiteX5" fmla="*/ 108 w 3377375"/>
              <a:gd name="connsiteY5" fmla="*/ 1590675 h 1590675"/>
              <a:gd name="connsiteX0" fmla="*/ 3377375 w 3377375"/>
              <a:gd name="connsiteY0" fmla="*/ 0 h 1590675"/>
              <a:gd name="connsiteX1" fmla="*/ 3377375 w 3377375"/>
              <a:gd name="connsiteY1" fmla="*/ 556598 h 1590675"/>
              <a:gd name="connsiteX2" fmla="*/ 3163772 w 3377375"/>
              <a:gd name="connsiteY2" fmla="*/ 699441 h 1590675"/>
              <a:gd name="connsiteX3" fmla="*/ 302123 w 3377375"/>
              <a:gd name="connsiteY3" fmla="*/ 692061 h 1590675"/>
              <a:gd name="connsiteX4" fmla="*/ 2380 w 3377375"/>
              <a:gd name="connsiteY4" fmla="*/ 940329 h 1590675"/>
              <a:gd name="connsiteX5" fmla="*/ 108 w 3377375"/>
              <a:gd name="connsiteY5" fmla="*/ 1590675 h 1590675"/>
              <a:gd name="connsiteX0" fmla="*/ 3377317 w 3377317"/>
              <a:gd name="connsiteY0" fmla="*/ 0 h 1590675"/>
              <a:gd name="connsiteX1" fmla="*/ 3377317 w 3377317"/>
              <a:gd name="connsiteY1" fmla="*/ 556598 h 1590675"/>
              <a:gd name="connsiteX2" fmla="*/ 3163714 w 3377317"/>
              <a:gd name="connsiteY2" fmla="*/ 699441 h 1590675"/>
              <a:gd name="connsiteX3" fmla="*/ 302065 w 3377317"/>
              <a:gd name="connsiteY3" fmla="*/ 692061 h 1590675"/>
              <a:gd name="connsiteX4" fmla="*/ 7626 w 3377317"/>
              <a:gd name="connsiteY4" fmla="*/ 812858 h 1590675"/>
              <a:gd name="connsiteX5" fmla="*/ 50 w 3377317"/>
              <a:gd name="connsiteY5" fmla="*/ 1590675 h 1590675"/>
              <a:gd name="connsiteX0" fmla="*/ 3372074 w 3372074"/>
              <a:gd name="connsiteY0" fmla="*/ 0 h 1215987"/>
              <a:gd name="connsiteX1" fmla="*/ 3372074 w 3372074"/>
              <a:gd name="connsiteY1" fmla="*/ 556598 h 1215987"/>
              <a:gd name="connsiteX2" fmla="*/ 3158471 w 3372074"/>
              <a:gd name="connsiteY2" fmla="*/ 699441 h 1215987"/>
              <a:gd name="connsiteX3" fmla="*/ 296822 w 3372074"/>
              <a:gd name="connsiteY3" fmla="*/ 692061 h 1215987"/>
              <a:gd name="connsiteX4" fmla="*/ 2383 w 3372074"/>
              <a:gd name="connsiteY4" fmla="*/ 812858 h 1215987"/>
              <a:gd name="connsiteX5" fmla="*/ 109 w 3372074"/>
              <a:gd name="connsiteY5" fmla="*/ 1215987 h 1215987"/>
              <a:gd name="connsiteX0" fmla="*/ 3372074 w 3372074"/>
              <a:gd name="connsiteY0" fmla="*/ 0 h 1760636"/>
              <a:gd name="connsiteX1" fmla="*/ 3372074 w 3372074"/>
              <a:gd name="connsiteY1" fmla="*/ 1101247 h 1760636"/>
              <a:gd name="connsiteX2" fmla="*/ 3158471 w 3372074"/>
              <a:gd name="connsiteY2" fmla="*/ 1244090 h 1760636"/>
              <a:gd name="connsiteX3" fmla="*/ 296822 w 3372074"/>
              <a:gd name="connsiteY3" fmla="*/ 1236710 h 1760636"/>
              <a:gd name="connsiteX4" fmla="*/ 2383 w 3372074"/>
              <a:gd name="connsiteY4" fmla="*/ 1357507 h 1760636"/>
              <a:gd name="connsiteX5" fmla="*/ 109 w 3372074"/>
              <a:gd name="connsiteY5" fmla="*/ 1760636 h 1760636"/>
              <a:gd name="connsiteX0" fmla="*/ 3372074 w 3372074"/>
              <a:gd name="connsiteY0" fmla="*/ 0 h 1760636"/>
              <a:gd name="connsiteX1" fmla="*/ 3372074 w 3372074"/>
              <a:gd name="connsiteY1" fmla="*/ 1002855 h 1760636"/>
              <a:gd name="connsiteX2" fmla="*/ 3158471 w 3372074"/>
              <a:gd name="connsiteY2" fmla="*/ 1244090 h 1760636"/>
              <a:gd name="connsiteX3" fmla="*/ 296822 w 3372074"/>
              <a:gd name="connsiteY3" fmla="*/ 1236710 h 1760636"/>
              <a:gd name="connsiteX4" fmla="*/ 2383 w 3372074"/>
              <a:gd name="connsiteY4" fmla="*/ 1357507 h 1760636"/>
              <a:gd name="connsiteX5" fmla="*/ 109 w 3372074"/>
              <a:gd name="connsiteY5" fmla="*/ 1760636 h 1760636"/>
              <a:gd name="connsiteX0" fmla="*/ 3372074 w 3372074"/>
              <a:gd name="connsiteY0" fmla="*/ 0 h 1760636"/>
              <a:gd name="connsiteX1" fmla="*/ 3372074 w 3372074"/>
              <a:gd name="connsiteY1" fmla="*/ 1002855 h 1760636"/>
              <a:gd name="connsiteX2" fmla="*/ 3158471 w 3372074"/>
              <a:gd name="connsiteY2" fmla="*/ 1244090 h 1760636"/>
              <a:gd name="connsiteX3" fmla="*/ 296822 w 3372074"/>
              <a:gd name="connsiteY3" fmla="*/ 1236710 h 1760636"/>
              <a:gd name="connsiteX4" fmla="*/ 2383 w 3372074"/>
              <a:gd name="connsiteY4" fmla="*/ 1357507 h 1760636"/>
              <a:gd name="connsiteX5" fmla="*/ 109 w 3372074"/>
              <a:gd name="connsiteY5" fmla="*/ 1760636 h 1760636"/>
              <a:gd name="connsiteX0" fmla="*/ 3372073 w 3372073"/>
              <a:gd name="connsiteY0" fmla="*/ 0 h 1837945"/>
              <a:gd name="connsiteX1" fmla="*/ 3372073 w 3372073"/>
              <a:gd name="connsiteY1" fmla="*/ 1002855 h 1837945"/>
              <a:gd name="connsiteX2" fmla="*/ 3158470 w 3372073"/>
              <a:gd name="connsiteY2" fmla="*/ 1244090 h 1837945"/>
              <a:gd name="connsiteX3" fmla="*/ 296821 w 3372073"/>
              <a:gd name="connsiteY3" fmla="*/ 1236710 h 1837945"/>
              <a:gd name="connsiteX4" fmla="*/ 2382 w 3372073"/>
              <a:gd name="connsiteY4" fmla="*/ 1357507 h 1837945"/>
              <a:gd name="connsiteX5" fmla="*/ 109 w 3372073"/>
              <a:gd name="connsiteY5" fmla="*/ 1837945 h 1837945"/>
              <a:gd name="connsiteX0" fmla="*/ 3369691 w 3369691"/>
              <a:gd name="connsiteY0" fmla="*/ 0 h 1837945"/>
              <a:gd name="connsiteX1" fmla="*/ 3369691 w 3369691"/>
              <a:gd name="connsiteY1" fmla="*/ 1002855 h 1837945"/>
              <a:gd name="connsiteX2" fmla="*/ 3156088 w 3369691"/>
              <a:gd name="connsiteY2" fmla="*/ 1244090 h 1837945"/>
              <a:gd name="connsiteX3" fmla="*/ 294439 w 3369691"/>
              <a:gd name="connsiteY3" fmla="*/ 1236710 h 1837945"/>
              <a:gd name="connsiteX4" fmla="*/ 0 w 3369691"/>
              <a:gd name="connsiteY4" fmla="*/ 1357507 h 1837945"/>
              <a:gd name="connsiteX5" fmla="*/ 3695 w 3369691"/>
              <a:gd name="connsiteY5" fmla="*/ 1837945 h 1837945"/>
              <a:gd name="connsiteX0" fmla="*/ 3372073 w 3372073"/>
              <a:gd name="connsiteY0" fmla="*/ 0 h 1772421"/>
              <a:gd name="connsiteX1" fmla="*/ 3372073 w 3372073"/>
              <a:gd name="connsiteY1" fmla="*/ 1002855 h 1772421"/>
              <a:gd name="connsiteX2" fmla="*/ 3158470 w 3372073"/>
              <a:gd name="connsiteY2" fmla="*/ 1244090 h 1772421"/>
              <a:gd name="connsiteX3" fmla="*/ 296821 w 3372073"/>
              <a:gd name="connsiteY3" fmla="*/ 1236710 h 1772421"/>
              <a:gd name="connsiteX4" fmla="*/ 2382 w 3372073"/>
              <a:gd name="connsiteY4" fmla="*/ 1357507 h 1772421"/>
              <a:gd name="connsiteX5" fmla="*/ 108 w 3372073"/>
              <a:gd name="connsiteY5" fmla="*/ 1772421 h 1772421"/>
              <a:gd name="connsiteX0" fmla="*/ 3369691 w 3369691"/>
              <a:gd name="connsiteY0" fmla="*/ 0 h 1772421"/>
              <a:gd name="connsiteX1" fmla="*/ 3369691 w 3369691"/>
              <a:gd name="connsiteY1" fmla="*/ 1002855 h 1772421"/>
              <a:gd name="connsiteX2" fmla="*/ 3156088 w 3369691"/>
              <a:gd name="connsiteY2" fmla="*/ 1244090 h 1772421"/>
              <a:gd name="connsiteX3" fmla="*/ 294439 w 3369691"/>
              <a:gd name="connsiteY3" fmla="*/ 1236710 h 1772421"/>
              <a:gd name="connsiteX4" fmla="*/ 0 w 3369691"/>
              <a:gd name="connsiteY4" fmla="*/ 1357507 h 1772421"/>
              <a:gd name="connsiteX5" fmla="*/ 3695 w 3369691"/>
              <a:gd name="connsiteY5" fmla="*/ 1772421 h 1772421"/>
              <a:gd name="connsiteX0" fmla="*/ 3366105 w 3366105"/>
              <a:gd name="connsiteY0" fmla="*/ 0 h 1772421"/>
              <a:gd name="connsiteX1" fmla="*/ 3366105 w 3366105"/>
              <a:gd name="connsiteY1" fmla="*/ 1002855 h 1772421"/>
              <a:gd name="connsiteX2" fmla="*/ 3152502 w 3366105"/>
              <a:gd name="connsiteY2" fmla="*/ 1244090 h 1772421"/>
              <a:gd name="connsiteX3" fmla="*/ 290853 w 3366105"/>
              <a:gd name="connsiteY3" fmla="*/ 1236710 h 1772421"/>
              <a:gd name="connsiteX4" fmla="*/ 2383 w 3366105"/>
              <a:gd name="connsiteY4" fmla="*/ 1357506 h 1772421"/>
              <a:gd name="connsiteX5" fmla="*/ 109 w 3366105"/>
              <a:gd name="connsiteY5" fmla="*/ 1772421 h 1772421"/>
              <a:gd name="connsiteX0" fmla="*/ 3366105 w 3366105"/>
              <a:gd name="connsiteY0" fmla="*/ 0 h 1772421"/>
              <a:gd name="connsiteX1" fmla="*/ 3366105 w 3366105"/>
              <a:gd name="connsiteY1" fmla="*/ 1002855 h 1772421"/>
              <a:gd name="connsiteX2" fmla="*/ 3152502 w 3366105"/>
              <a:gd name="connsiteY2" fmla="*/ 1244090 h 1772421"/>
              <a:gd name="connsiteX3" fmla="*/ 171480 w 3366105"/>
              <a:gd name="connsiteY3" fmla="*/ 1236709 h 1772421"/>
              <a:gd name="connsiteX4" fmla="*/ 2383 w 3366105"/>
              <a:gd name="connsiteY4" fmla="*/ 1357506 h 1772421"/>
              <a:gd name="connsiteX5" fmla="*/ 109 w 3366105"/>
              <a:gd name="connsiteY5" fmla="*/ 1772421 h 1772421"/>
              <a:gd name="connsiteX0" fmla="*/ 3363722 w 3363722"/>
              <a:gd name="connsiteY0" fmla="*/ 0 h 1772421"/>
              <a:gd name="connsiteX1" fmla="*/ 3363722 w 3363722"/>
              <a:gd name="connsiteY1" fmla="*/ 1002855 h 1772421"/>
              <a:gd name="connsiteX2" fmla="*/ 3150119 w 3363722"/>
              <a:gd name="connsiteY2" fmla="*/ 1244090 h 1772421"/>
              <a:gd name="connsiteX3" fmla="*/ 169097 w 3363722"/>
              <a:gd name="connsiteY3" fmla="*/ 1236709 h 1772421"/>
              <a:gd name="connsiteX4" fmla="*/ 0 w 3363722"/>
              <a:gd name="connsiteY4" fmla="*/ 1357506 h 1772421"/>
              <a:gd name="connsiteX5" fmla="*/ 1705 w 3363722"/>
              <a:gd name="connsiteY5" fmla="*/ 1772421 h 1772421"/>
              <a:gd name="connsiteX0" fmla="*/ 3363722 w 3363722"/>
              <a:gd name="connsiteY0" fmla="*/ 0 h 1772421"/>
              <a:gd name="connsiteX1" fmla="*/ 3363722 w 3363722"/>
              <a:gd name="connsiteY1" fmla="*/ 1002855 h 1772421"/>
              <a:gd name="connsiteX2" fmla="*/ 3283418 w 3363722"/>
              <a:gd name="connsiteY2" fmla="*/ 1244089 h 1772421"/>
              <a:gd name="connsiteX3" fmla="*/ 169097 w 3363722"/>
              <a:gd name="connsiteY3" fmla="*/ 1236709 h 1772421"/>
              <a:gd name="connsiteX4" fmla="*/ 0 w 3363722"/>
              <a:gd name="connsiteY4" fmla="*/ 1357506 h 1772421"/>
              <a:gd name="connsiteX5" fmla="*/ 1705 w 3363722"/>
              <a:gd name="connsiteY5" fmla="*/ 1772421 h 177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3722" h="1772421">
                <a:moveTo>
                  <a:pt x="3363722" y="0"/>
                </a:moveTo>
                <a:lnTo>
                  <a:pt x="3363722" y="1002855"/>
                </a:lnTo>
                <a:cubicBezTo>
                  <a:pt x="3363722" y="1160530"/>
                  <a:pt x="3360270" y="1244089"/>
                  <a:pt x="3283418" y="1244089"/>
                </a:cubicBezTo>
                <a:lnTo>
                  <a:pt x="169097" y="1236709"/>
                </a:lnTo>
                <a:cubicBezTo>
                  <a:pt x="22447" y="1236709"/>
                  <a:pt x="2380" y="1218261"/>
                  <a:pt x="0" y="1357506"/>
                </a:cubicBezTo>
                <a:cubicBezTo>
                  <a:pt x="794" y="1614886"/>
                  <a:pt x="911" y="1515041"/>
                  <a:pt x="1705" y="1772421"/>
                </a:cubicBezTo>
              </a:path>
            </a:pathLst>
          </a:custGeom>
          <a:noFill/>
          <a:ln w="57150" cmpd="tri">
            <a:solidFill>
              <a:schemeClr val="accent2"/>
            </a:solidFill>
            <a:prstDash val="sysDot"/>
            <a:head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F1B9B374-004E-22B8-6D4C-EF66653B62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9296" y="5046033"/>
            <a:ext cx="385162" cy="299943"/>
          </a:xfrm>
          <a:prstGeom prst="rect">
            <a:avLst/>
          </a:prstGeom>
        </p:spPr>
      </p:pic>
      <p:sp>
        <p:nvSpPr>
          <p:cNvPr id="227" name="Oval 226">
            <a:extLst>
              <a:ext uri="{FF2B5EF4-FFF2-40B4-BE49-F238E27FC236}">
                <a16:creationId xmlns:a16="http://schemas.microsoft.com/office/drawing/2014/main" id="{45FFD8C7-966D-0BBA-EF1F-B43F8527C223}"/>
              </a:ext>
            </a:extLst>
          </p:cNvPr>
          <p:cNvSpPr/>
          <p:nvPr/>
        </p:nvSpPr>
        <p:spPr>
          <a:xfrm>
            <a:off x="3917322" y="3302305"/>
            <a:ext cx="103533" cy="109538"/>
          </a:xfrm>
          <a:prstGeom prst="ellipse">
            <a:avLst/>
          </a:prstGeom>
          <a:solidFill>
            <a:srgbClr val="F788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947EBF0A-B113-1435-4E2E-5C5C2D0748D6}"/>
              </a:ext>
            </a:extLst>
          </p:cNvPr>
          <p:cNvSpPr/>
          <p:nvPr/>
        </p:nvSpPr>
        <p:spPr>
          <a:xfrm>
            <a:off x="3918381" y="3926193"/>
            <a:ext cx="103533" cy="109538"/>
          </a:xfrm>
          <a:prstGeom prst="ellipse">
            <a:avLst/>
          </a:prstGeom>
          <a:solidFill>
            <a:srgbClr val="F788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594EF6EB-C35C-454C-DBAD-E647D4BBC606}"/>
              </a:ext>
            </a:extLst>
          </p:cNvPr>
          <p:cNvSpPr/>
          <p:nvPr/>
        </p:nvSpPr>
        <p:spPr>
          <a:xfrm>
            <a:off x="3917588" y="5378756"/>
            <a:ext cx="103533" cy="109538"/>
          </a:xfrm>
          <a:prstGeom prst="ellipse">
            <a:avLst/>
          </a:prstGeom>
          <a:solidFill>
            <a:srgbClr val="F788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6FD98720-6FA4-666F-5E99-BD0F3A7A6390}"/>
              </a:ext>
            </a:extLst>
          </p:cNvPr>
          <p:cNvSpPr txBox="1"/>
          <p:nvPr/>
        </p:nvSpPr>
        <p:spPr>
          <a:xfrm>
            <a:off x="4175350" y="5746471"/>
            <a:ext cx="246379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kern="1000" spc="-50" dirty="0">
                <a:solidFill>
                  <a:srgbClr val="F788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three responses </a:t>
            </a:r>
            <a:r>
              <a:rPr lang="en-US" sz="1200" b="1" kern="1000" spc="-50" dirty="0" err="1">
                <a:solidFill>
                  <a:srgbClr val="F788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w.r.t.</a:t>
            </a:r>
            <a:r>
              <a:rPr lang="en-US" sz="1200" b="1" kern="1000" spc="-50" dirty="0">
                <a:solidFill>
                  <a:srgbClr val="F788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new policy are “on-policy”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kern="1000" spc="-50" dirty="0">
                <a:solidFill>
                  <a:srgbClr val="F788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DPO will start from this policy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4F2D2E70-BB4D-0A3A-F3FF-A79AFA4EDEA4}"/>
              </a:ext>
            </a:extLst>
          </p:cNvPr>
          <p:cNvSpPr txBox="1"/>
          <p:nvPr/>
        </p:nvSpPr>
        <p:spPr>
          <a:xfrm>
            <a:off x="3208309" y="4007892"/>
            <a:ext cx="1972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</a:p>
          <a:p>
            <a:pPr algn="ctr">
              <a:lnSpc>
                <a:spcPts val="1200"/>
              </a:lnSpc>
            </a:pPr>
            <a:r>
              <a:rPr lang="en-US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F5D60FF-CDDA-0F8A-AA9A-85A07E1E627C}"/>
              </a:ext>
            </a:extLst>
          </p:cNvPr>
          <p:cNvSpPr txBox="1"/>
          <p:nvPr/>
        </p:nvSpPr>
        <p:spPr>
          <a:xfrm>
            <a:off x="1819786" y="1053336"/>
            <a:ext cx="1972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Original </a:t>
            </a:r>
          </a:p>
          <a:p>
            <a:pPr algn="ctr">
              <a:lnSpc>
                <a:spcPts val="1200"/>
              </a:lnSpc>
            </a:pPr>
            <a:r>
              <a:rPr lang="en-US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</a:p>
        </p:txBody>
      </p:sp>
      <p:sp>
        <p:nvSpPr>
          <p:cNvPr id="233" name="Rounded Rectangle 12">
            <a:extLst>
              <a:ext uri="{FF2B5EF4-FFF2-40B4-BE49-F238E27FC236}">
                <a16:creationId xmlns:a16="http://schemas.microsoft.com/office/drawing/2014/main" id="{6B784769-8007-4D89-C0E5-46A2A608A52C}"/>
              </a:ext>
            </a:extLst>
          </p:cNvPr>
          <p:cNvSpPr/>
          <p:nvPr/>
        </p:nvSpPr>
        <p:spPr>
          <a:xfrm>
            <a:off x="1206122" y="4522192"/>
            <a:ext cx="583294" cy="323733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G.T.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1AB586D8-14B4-272B-4341-610ED89BD82C}"/>
              </a:ext>
            </a:extLst>
          </p:cNvPr>
          <p:cNvSpPr>
            <a:spLocks noChangeAspect="1"/>
          </p:cNvSpPr>
          <p:nvPr/>
        </p:nvSpPr>
        <p:spPr>
          <a:xfrm>
            <a:off x="1138017" y="4445355"/>
            <a:ext cx="222313" cy="222313"/>
          </a:xfrm>
          <a:prstGeom prst="ellipse">
            <a:avLst/>
          </a:prstGeom>
          <a:solidFill>
            <a:srgbClr val="EBEEF2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62C37430-1810-7031-56B1-B99F57893A17}"/>
              </a:ext>
            </a:extLst>
          </p:cNvPr>
          <p:cNvSpPr txBox="1"/>
          <p:nvPr/>
        </p:nvSpPr>
        <p:spPr>
          <a:xfrm>
            <a:off x="1084428" y="4414613"/>
            <a:ext cx="333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</p:txBody>
      </p:sp>
      <p:pic>
        <p:nvPicPr>
          <p:cNvPr id="236" name="Picture 235">
            <a:extLst>
              <a:ext uri="{FF2B5EF4-FFF2-40B4-BE49-F238E27FC236}">
                <a16:creationId xmlns:a16="http://schemas.microsoft.com/office/drawing/2014/main" id="{0A578AE9-8A52-A486-84A4-F838A18E7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41" y="4459870"/>
            <a:ext cx="388612" cy="297028"/>
          </a:xfrm>
          <a:prstGeom prst="rect">
            <a:avLst/>
          </a:prstGeom>
        </p:spPr>
      </p:pic>
      <p:sp>
        <p:nvSpPr>
          <p:cNvPr id="237" name="Speech Bubble: Rectangle 193">
            <a:extLst>
              <a:ext uri="{FF2B5EF4-FFF2-40B4-BE49-F238E27FC236}">
                <a16:creationId xmlns:a16="http://schemas.microsoft.com/office/drawing/2014/main" id="{831A49B2-8725-D126-0320-746B598C0F89}"/>
              </a:ext>
            </a:extLst>
          </p:cNvPr>
          <p:cNvSpPr/>
          <p:nvPr/>
        </p:nvSpPr>
        <p:spPr>
          <a:xfrm>
            <a:off x="506474" y="4748726"/>
            <a:ext cx="376239" cy="114398"/>
          </a:xfrm>
          <a:custGeom>
            <a:avLst/>
            <a:gdLst>
              <a:gd name="connsiteX0" fmla="*/ 0 w 504631"/>
              <a:gd name="connsiteY0" fmla="*/ 0 h 199181"/>
              <a:gd name="connsiteX1" fmla="*/ 84105 w 504631"/>
              <a:gd name="connsiteY1" fmla="*/ 0 h 199181"/>
              <a:gd name="connsiteX2" fmla="*/ 84105 w 504631"/>
              <a:gd name="connsiteY2" fmla="*/ 0 h 199181"/>
              <a:gd name="connsiteX3" fmla="*/ 210263 w 504631"/>
              <a:gd name="connsiteY3" fmla="*/ 0 h 199181"/>
              <a:gd name="connsiteX4" fmla="*/ 504631 w 504631"/>
              <a:gd name="connsiteY4" fmla="*/ 0 h 199181"/>
              <a:gd name="connsiteX5" fmla="*/ 504631 w 504631"/>
              <a:gd name="connsiteY5" fmla="*/ 116189 h 199181"/>
              <a:gd name="connsiteX6" fmla="*/ 504631 w 504631"/>
              <a:gd name="connsiteY6" fmla="*/ 116189 h 199181"/>
              <a:gd name="connsiteX7" fmla="*/ 504631 w 504631"/>
              <a:gd name="connsiteY7" fmla="*/ 165984 h 199181"/>
              <a:gd name="connsiteX8" fmla="*/ 504631 w 504631"/>
              <a:gd name="connsiteY8" fmla="*/ 199181 h 199181"/>
              <a:gd name="connsiteX9" fmla="*/ 210263 w 504631"/>
              <a:gd name="connsiteY9" fmla="*/ 199181 h 199181"/>
              <a:gd name="connsiteX10" fmla="*/ 147186 w 504631"/>
              <a:gd name="connsiteY10" fmla="*/ 234775 h 199181"/>
              <a:gd name="connsiteX11" fmla="*/ 84105 w 504631"/>
              <a:gd name="connsiteY11" fmla="*/ 199181 h 199181"/>
              <a:gd name="connsiteX12" fmla="*/ 0 w 504631"/>
              <a:gd name="connsiteY12" fmla="*/ 199181 h 199181"/>
              <a:gd name="connsiteX13" fmla="*/ 0 w 504631"/>
              <a:gd name="connsiteY13" fmla="*/ 165984 h 199181"/>
              <a:gd name="connsiteX14" fmla="*/ 0 w 504631"/>
              <a:gd name="connsiteY14" fmla="*/ 116189 h 199181"/>
              <a:gd name="connsiteX15" fmla="*/ 0 w 504631"/>
              <a:gd name="connsiteY15" fmla="*/ 116189 h 199181"/>
              <a:gd name="connsiteX16" fmla="*/ 0 w 504631"/>
              <a:gd name="connsiteY16" fmla="*/ 0 h 199181"/>
              <a:gd name="connsiteX0" fmla="*/ 0 w 504631"/>
              <a:gd name="connsiteY0" fmla="*/ 0 h 199181"/>
              <a:gd name="connsiteX1" fmla="*/ 84105 w 504631"/>
              <a:gd name="connsiteY1" fmla="*/ 0 h 199181"/>
              <a:gd name="connsiteX2" fmla="*/ 84105 w 504631"/>
              <a:gd name="connsiteY2" fmla="*/ 0 h 199181"/>
              <a:gd name="connsiteX3" fmla="*/ 210263 w 504631"/>
              <a:gd name="connsiteY3" fmla="*/ 0 h 199181"/>
              <a:gd name="connsiteX4" fmla="*/ 504631 w 504631"/>
              <a:gd name="connsiteY4" fmla="*/ 0 h 199181"/>
              <a:gd name="connsiteX5" fmla="*/ 504631 w 504631"/>
              <a:gd name="connsiteY5" fmla="*/ 116189 h 199181"/>
              <a:gd name="connsiteX6" fmla="*/ 504631 w 504631"/>
              <a:gd name="connsiteY6" fmla="*/ 116189 h 199181"/>
              <a:gd name="connsiteX7" fmla="*/ 504631 w 504631"/>
              <a:gd name="connsiteY7" fmla="*/ 165984 h 199181"/>
              <a:gd name="connsiteX8" fmla="*/ 504631 w 504631"/>
              <a:gd name="connsiteY8" fmla="*/ 199181 h 199181"/>
              <a:gd name="connsiteX9" fmla="*/ 210263 w 504631"/>
              <a:gd name="connsiteY9" fmla="*/ 199181 h 199181"/>
              <a:gd name="connsiteX10" fmla="*/ 84105 w 504631"/>
              <a:gd name="connsiteY10" fmla="*/ 199181 h 199181"/>
              <a:gd name="connsiteX11" fmla="*/ 0 w 504631"/>
              <a:gd name="connsiteY11" fmla="*/ 199181 h 199181"/>
              <a:gd name="connsiteX12" fmla="*/ 0 w 504631"/>
              <a:gd name="connsiteY12" fmla="*/ 165984 h 199181"/>
              <a:gd name="connsiteX13" fmla="*/ 0 w 504631"/>
              <a:gd name="connsiteY13" fmla="*/ 116189 h 199181"/>
              <a:gd name="connsiteX14" fmla="*/ 0 w 504631"/>
              <a:gd name="connsiteY14" fmla="*/ 116189 h 199181"/>
              <a:gd name="connsiteX15" fmla="*/ 0 w 504631"/>
              <a:gd name="connsiteY15" fmla="*/ 0 h 19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4631" h="199181">
                <a:moveTo>
                  <a:pt x="0" y="0"/>
                </a:moveTo>
                <a:lnTo>
                  <a:pt x="84105" y="0"/>
                </a:lnTo>
                <a:lnTo>
                  <a:pt x="84105" y="0"/>
                </a:lnTo>
                <a:lnTo>
                  <a:pt x="210263" y="0"/>
                </a:lnTo>
                <a:lnTo>
                  <a:pt x="504631" y="0"/>
                </a:lnTo>
                <a:lnTo>
                  <a:pt x="504631" y="116189"/>
                </a:lnTo>
                <a:lnTo>
                  <a:pt x="504631" y="116189"/>
                </a:lnTo>
                <a:lnTo>
                  <a:pt x="504631" y="165984"/>
                </a:lnTo>
                <a:lnTo>
                  <a:pt x="504631" y="199181"/>
                </a:lnTo>
                <a:lnTo>
                  <a:pt x="210263" y="199181"/>
                </a:lnTo>
                <a:lnTo>
                  <a:pt x="84105" y="199181"/>
                </a:lnTo>
                <a:lnTo>
                  <a:pt x="0" y="199181"/>
                </a:lnTo>
                <a:lnTo>
                  <a:pt x="0" y="165984"/>
                </a:lnTo>
                <a:lnTo>
                  <a:pt x="0" y="116189"/>
                </a:lnTo>
                <a:lnTo>
                  <a:pt x="0" y="11618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1B58788-11E0-F130-5ED7-FDE859EADB90}"/>
              </a:ext>
            </a:extLst>
          </p:cNvPr>
          <p:cNvSpPr txBox="1"/>
          <p:nvPr/>
        </p:nvSpPr>
        <p:spPr>
          <a:xfrm>
            <a:off x="440953" y="4701411"/>
            <a:ext cx="5084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81C1459-A050-8287-3AA4-BC9EDA134BDB}"/>
              </a:ext>
            </a:extLst>
          </p:cNvPr>
          <p:cNvSpPr txBox="1"/>
          <p:nvPr/>
        </p:nvSpPr>
        <p:spPr>
          <a:xfrm rot="5400000">
            <a:off x="886392" y="475145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240" name="Rounded Rectangle 12">
            <a:extLst>
              <a:ext uri="{FF2B5EF4-FFF2-40B4-BE49-F238E27FC236}">
                <a16:creationId xmlns:a16="http://schemas.microsoft.com/office/drawing/2014/main" id="{34F8E807-77B7-05E1-CB04-04BE90CCAD61}"/>
              </a:ext>
            </a:extLst>
          </p:cNvPr>
          <p:cNvSpPr/>
          <p:nvPr/>
        </p:nvSpPr>
        <p:spPr>
          <a:xfrm>
            <a:off x="1203903" y="5109639"/>
            <a:ext cx="583294" cy="323733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G.T.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BCB768-DA69-7208-952B-CF7D1023F0CD}"/>
              </a:ext>
            </a:extLst>
          </p:cNvPr>
          <p:cNvSpPr>
            <a:spLocks noChangeAspect="1"/>
          </p:cNvSpPr>
          <p:nvPr/>
        </p:nvSpPr>
        <p:spPr>
          <a:xfrm>
            <a:off x="1135798" y="5032802"/>
            <a:ext cx="222313" cy="222313"/>
          </a:xfrm>
          <a:prstGeom prst="ellipse">
            <a:avLst/>
          </a:prstGeom>
          <a:solidFill>
            <a:srgbClr val="EBEEF2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BFCF34C-A085-C7A6-0DC5-52796F78A4A3}"/>
              </a:ext>
            </a:extLst>
          </p:cNvPr>
          <p:cNvSpPr txBox="1"/>
          <p:nvPr/>
        </p:nvSpPr>
        <p:spPr>
          <a:xfrm>
            <a:off x="1082209" y="5002060"/>
            <a:ext cx="333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6A4D2E1C-A1AE-2BAB-F75B-02087BED7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22" y="5047317"/>
            <a:ext cx="388612" cy="297028"/>
          </a:xfrm>
          <a:prstGeom prst="rect">
            <a:avLst/>
          </a:prstGeom>
        </p:spPr>
      </p:pic>
      <p:sp>
        <p:nvSpPr>
          <p:cNvPr id="244" name="Speech Bubble: Rectangle 193">
            <a:extLst>
              <a:ext uri="{FF2B5EF4-FFF2-40B4-BE49-F238E27FC236}">
                <a16:creationId xmlns:a16="http://schemas.microsoft.com/office/drawing/2014/main" id="{B80A737C-F8E1-850F-C35F-7CBD5DD7CC76}"/>
              </a:ext>
            </a:extLst>
          </p:cNvPr>
          <p:cNvSpPr/>
          <p:nvPr/>
        </p:nvSpPr>
        <p:spPr>
          <a:xfrm>
            <a:off x="504255" y="5336173"/>
            <a:ext cx="376239" cy="114398"/>
          </a:xfrm>
          <a:custGeom>
            <a:avLst/>
            <a:gdLst>
              <a:gd name="connsiteX0" fmla="*/ 0 w 504631"/>
              <a:gd name="connsiteY0" fmla="*/ 0 h 199181"/>
              <a:gd name="connsiteX1" fmla="*/ 84105 w 504631"/>
              <a:gd name="connsiteY1" fmla="*/ 0 h 199181"/>
              <a:gd name="connsiteX2" fmla="*/ 84105 w 504631"/>
              <a:gd name="connsiteY2" fmla="*/ 0 h 199181"/>
              <a:gd name="connsiteX3" fmla="*/ 210263 w 504631"/>
              <a:gd name="connsiteY3" fmla="*/ 0 h 199181"/>
              <a:gd name="connsiteX4" fmla="*/ 504631 w 504631"/>
              <a:gd name="connsiteY4" fmla="*/ 0 h 199181"/>
              <a:gd name="connsiteX5" fmla="*/ 504631 w 504631"/>
              <a:gd name="connsiteY5" fmla="*/ 116189 h 199181"/>
              <a:gd name="connsiteX6" fmla="*/ 504631 w 504631"/>
              <a:gd name="connsiteY6" fmla="*/ 116189 h 199181"/>
              <a:gd name="connsiteX7" fmla="*/ 504631 w 504631"/>
              <a:gd name="connsiteY7" fmla="*/ 165984 h 199181"/>
              <a:gd name="connsiteX8" fmla="*/ 504631 w 504631"/>
              <a:gd name="connsiteY8" fmla="*/ 199181 h 199181"/>
              <a:gd name="connsiteX9" fmla="*/ 210263 w 504631"/>
              <a:gd name="connsiteY9" fmla="*/ 199181 h 199181"/>
              <a:gd name="connsiteX10" fmla="*/ 147186 w 504631"/>
              <a:gd name="connsiteY10" fmla="*/ 234775 h 199181"/>
              <a:gd name="connsiteX11" fmla="*/ 84105 w 504631"/>
              <a:gd name="connsiteY11" fmla="*/ 199181 h 199181"/>
              <a:gd name="connsiteX12" fmla="*/ 0 w 504631"/>
              <a:gd name="connsiteY12" fmla="*/ 199181 h 199181"/>
              <a:gd name="connsiteX13" fmla="*/ 0 w 504631"/>
              <a:gd name="connsiteY13" fmla="*/ 165984 h 199181"/>
              <a:gd name="connsiteX14" fmla="*/ 0 w 504631"/>
              <a:gd name="connsiteY14" fmla="*/ 116189 h 199181"/>
              <a:gd name="connsiteX15" fmla="*/ 0 w 504631"/>
              <a:gd name="connsiteY15" fmla="*/ 116189 h 199181"/>
              <a:gd name="connsiteX16" fmla="*/ 0 w 504631"/>
              <a:gd name="connsiteY16" fmla="*/ 0 h 199181"/>
              <a:gd name="connsiteX0" fmla="*/ 0 w 504631"/>
              <a:gd name="connsiteY0" fmla="*/ 0 h 199181"/>
              <a:gd name="connsiteX1" fmla="*/ 84105 w 504631"/>
              <a:gd name="connsiteY1" fmla="*/ 0 h 199181"/>
              <a:gd name="connsiteX2" fmla="*/ 84105 w 504631"/>
              <a:gd name="connsiteY2" fmla="*/ 0 h 199181"/>
              <a:gd name="connsiteX3" fmla="*/ 210263 w 504631"/>
              <a:gd name="connsiteY3" fmla="*/ 0 h 199181"/>
              <a:gd name="connsiteX4" fmla="*/ 504631 w 504631"/>
              <a:gd name="connsiteY4" fmla="*/ 0 h 199181"/>
              <a:gd name="connsiteX5" fmla="*/ 504631 w 504631"/>
              <a:gd name="connsiteY5" fmla="*/ 116189 h 199181"/>
              <a:gd name="connsiteX6" fmla="*/ 504631 w 504631"/>
              <a:gd name="connsiteY6" fmla="*/ 116189 h 199181"/>
              <a:gd name="connsiteX7" fmla="*/ 504631 w 504631"/>
              <a:gd name="connsiteY7" fmla="*/ 165984 h 199181"/>
              <a:gd name="connsiteX8" fmla="*/ 504631 w 504631"/>
              <a:gd name="connsiteY8" fmla="*/ 199181 h 199181"/>
              <a:gd name="connsiteX9" fmla="*/ 210263 w 504631"/>
              <a:gd name="connsiteY9" fmla="*/ 199181 h 199181"/>
              <a:gd name="connsiteX10" fmla="*/ 84105 w 504631"/>
              <a:gd name="connsiteY10" fmla="*/ 199181 h 199181"/>
              <a:gd name="connsiteX11" fmla="*/ 0 w 504631"/>
              <a:gd name="connsiteY11" fmla="*/ 199181 h 199181"/>
              <a:gd name="connsiteX12" fmla="*/ 0 w 504631"/>
              <a:gd name="connsiteY12" fmla="*/ 165984 h 199181"/>
              <a:gd name="connsiteX13" fmla="*/ 0 w 504631"/>
              <a:gd name="connsiteY13" fmla="*/ 116189 h 199181"/>
              <a:gd name="connsiteX14" fmla="*/ 0 w 504631"/>
              <a:gd name="connsiteY14" fmla="*/ 116189 h 199181"/>
              <a:gd name="connsiteX15" fmla="*/ 0 w 504631"/>
              <a:gd name="connsiteY15" fmla="*/ 0 h 19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4631" h="199181">
                <a:moveTo>
                  <a:pt x="0" y="0"/>
                </a:moveTo>
                <a:lnTo>
                  <a:pt x="84105" y="0"/>
                </a:lnTo>
                <a:lnTo>
                  <a:pt x="84105" y="0"/>
                </a:lnTo>
                <a:lnTo>
                  <a:pt x="210263" y="0"/>
                </a:lnTo>
                <a:lnTo>
                  <a:pt x="504631" y="0"/>
                </a:lnTo>
                <a:lnTo>
                  <a:pt x="504631" y="116189"/>
                </a:lnTo>
                <a:lnTo>
                  <a:pt x="504631" y="116189"/>
                </a:lnTo>
                <a:lnTo>
                  <a:pt x="504631" y="165984"/>
                </a:lnTo>
                <a:lnTo>
                  <a:pt x="504631" y="199181"/>
                </a:lnTo>
                <a:lnTo>
                  <a:pt x="210263" y="199181"/>
                </a:lnTo>
                <a:lnTo>
                  <a:pt x="84105" y="199181"/>
                </a:lnTo>
                <a:lnTo>
                  <a:pt x="0" y="199181"/>
                </a:lnTo>
                <a:lnTo>
                  <a:pt x="0" y="165984"/>
                </a:lnTo>
                <a:lnTo>
                  <a:pt x="0" y="116189"/>
                </a:lnTo>
                <a:lnTo>
                  <a:pt x="0" y="11618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DB184B7B-AC93-D19F-3F7A-93B5F4096816}"/>
              </a:ext>
            </a:extLst>
          </p:cNvPr>
          <p:cNvSpPr txBox="1"/>
          <p:nvPr/>
        </p:nvSpPr>
        <p:spPr>
          <a:xfrm>
            <a:off x="438734" y="5288858"/>
            <a:ext cx="5084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1A2D2F8-7EC0-ABD0-C5F1-682D8EA119D8}"/>
              </a:ext>
            </a:extLst>
          </p:cNvPr>
          <p:cNvSpPr txBox="1"/>
          <p:nvPr/>
        </p:nvSpPr>
        <p:spPr>
          <a:xfrm rot="5400000">
            <a:off x="887130" y="446063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5CA883C4-5AFE-C6A4-3EF1-92A633064E1D}"/>
              </a:ext>
            </a:extLst>
          </p:cNvPr>
          <p:cNvSpPr txBox="1"/>
          <p:nvPr/>
        </p:nvSpPr>
        <p:spPr>
          <a:xfrm rot="5400000">
            <a:off x="887208" y="505356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+</a:t>
            </a:r>
          </a:p>
        </p:txBody>
      </p:sp>
      <p:pic>
        <p:nvPicPr>
          <p:cNvPr id="248" name="Picture 247" descr="A black background with many small colored dots&#10;&#10;Description automatically generated with medium confidence">
            <a:extLst>
              <a:ext uri="{FF2B5EF4-FFF2-40B4-BE49-F238E27FC236}">
                <a16:creationId xmlns:a16="http://schemas.microsoft.com/office/drawing/2014/main" id="{2A83C243-E122-5D39-9F8B-EC0AE5E46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506" y="5050764"/>
            <a:ext cx="376980" cy="292714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36A08D42-CB53-0609-108F-B81B7707A8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522" y="5049312"/>
            <a:ext cx="385162" cy="299943"/>
          </a:xfrm>
          <a:prstGeom prst="rect">
            <a:avLst/>
          </a:prstGeom>
        </p:spPr>
      </p:pic>
      <p:sp>
        <p:nvSpPr>
          <p:cNvPr id="250" name="Rounded Rectangle 12">
            <a:extLst>
              <a:ext uri="{FF2B5EF4-FFF2-40B4-BE49-F238E27FC236}">
                <a16:creationId xmlns:a16="http://schemas.microsoft.com/office/drawing/2014/main" id="{EBB8F012-2EC3-A497-C377-F3886BDADD52}"/>
              </a:ext>
            </a:extLst>
          </p:cNvPr>
          <p:cNvSpPr/>
          <p:nvPr/>
        </p:nvSpPr>
        <p:spPr>
          <a:xfrm>
            <a:off x="2702056" y="3433259"/>
            <a:ext cx="583294" cy="323733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Rev.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3415BF67-90A5-911E-2616-B746FF261662}"/>
              </a:ext>
            </a:extLst>
          </p:cNvPr>
          <p:cNvSpPr>
            <a:spLocks noChangeAspect="1"/>
          </p:cNvSpPr>
          <p:nvPr/>
        </p:nvSpPr>
        <p:spPr>
          <a:xfrm>
            <a:off x="2633951" y="3356422"/>
            <a:ext cx="222313" cy="222313"/>
          </a:xfrm>
          <a:prstGeom prst="ellipse">
            <a:avLst/>
          </a:prstGeom>
          <a:solidFill>
            <a:srgbClr val="EBEEF2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AA3DD06-A86B-BD7B-C4D2-4CD87322D218}"/>
              </a:ext>
            </a:extLst>
          </p:cNvPr>
          <p:cNvSpPr txBox="1"/>
          <p:nvPr/>
        </p:nvSpPr>
        <p:spPr>
          <a:xfrm>
            <a:off x="2580362" y="3325680"/>
            <a:ext cx="333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</p:txBody>
      </p:sp>
      <p:pic>
        <p:nvPicPr>
          <p:cNvPr id="253" name="Picture 252">
            <a:extLst>
              <a:ext uri="{FF2B5EF4-FFF2-40B4-BE49-F238E27FC236}">
                <a16:creationId xmlns:a16="http://schemas.microsoft.com/office/drawing/2014/main" id="{6EABC6D9-1524-EF06-4773-ADE3FE201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275" y="3370937"/>
            <a:ext cx="388612" cy="297028"/>
          </a:xfrm>
          <a:prstGeom prst="rect">
            <a:avLst/>
          </a:prstGeom>
        </p:spPr>
      </p:pic>
      <p:sp>
        <p:nvSpPr>
          <p:cNvPr id="254" name="Speech Bubble: Rectangle 193">
            <a:extLst>
              <a:ext uri="{FF2B5EF4-FFF2-40B4-BE49-F238E27FC236}">
                <a16:creationId xmlns:a16="http://schemas.microsoft.com/office/drawing/2014/main" id="{366A82AE-88F0-8A44-C3C6-BF6DB6C51A25}"/>
              </a:ext>
            </a:extLst>
          </p:cNvPr>
          <p:cNvSpPr/>
          <p:nvPr/>
        </p:nvSpPr>
        <p:spPr>
          <a:xfrm>
            <a:off x="2002408" y="3659793"/>
            <a:ext cx="376239" cy="114398"/>
          </a:xfrm>
          <a:custGeom>
            <a:avLst/>
            <a:gdLst>
              <a:gd name="connsiteX0" fmla="*/ 0 w 504631"/>
              <a:gd name="connsiteY0" fmla="*/ 0 h 199181"/>
              <a:gd name="connsiteX1" fmla="*/ 84105 w 504631"/>
              <a:gd name="connsiteY1" fmla="*/ 0 h 199181"/>
              <a:gd name="connsiteX2" fmla="*/ 84105 w 504631"/>
              <a:gd name="connsiteY2" fmla="*/ 0 h 199181"/>
              <a:gd name="connsiteX3" fmla="*/ 210263 w 504631"/>
              <a:gd name="connsiteY3" fmla="*/ 0 h 199181"/>
              <a:gd name="connsiteX4" fmla="*/ 504631 w 504631"/>
              <a:gd name="connsiteY4" fmla="*/ 0 h 199181"/>
              <a:gd name="connsiteX5" fmla="*/ 504631 w 504631"/>
              <a:gd name="connsiteY5" fmla="*/ 116189 h 199181"/>
              <a:gd name="connsiteX6" fmla="*/ 504631 w 504631"/>
              <a:gd name="connsiteY6" fmla="*/ 116189 h 199181"/>
              <a:gd name="connsiteX7" fmla="*/ 504631 w 504631"/>
              <a:gd name="connsiteY7" fmla="*/ 165984 h 199181"/>
              <a:gd name="connsiteX8" fmla="*/ 504631 w 504631"/>
              <a:gd name="connsiteY8" fmla="*/ 199181 h 199181"/>
              <a:gd name="connsiteX9" fmla="*/ 210263 w 504631"/>
              <a:gd name="connsiteY9" fmla="*/ 199181 h 199181"/>
              <a:gd name="connsiteX10" fmla="*/ 147186 w 504631"/>
              <a:gd name="connsiteY10" fmla="*/ 234775 h 199181"/>
              <a:gd name="connsiteX11" fmla="*/ 84105 w 504631"/>
              <a:gd name="connsiteY11" fmla="*/ 199181 h 199181"/>
              <a:gd name="connsiteX12" fmla="*/ 0 w 504631"/>
              <a:gd name="connsiteY12" fmla="*/ 199181 h 199181"/>
              <a:gd name="connsiteX13" fmla="*/ 0 w 504631"/>
              <a:gd name="connsiteY13" fmla="*/ 165984 h 199181"/>
              <a:gd name="connsiteX14" fmla="*/ 0 w 504631"/>
              <a:gd name="connsiteY14" fmla="*/ 116189 h 199181"/>
              <a:gd name="connsiteX15" fmla="*/ 0 w 504631"/>
              <a:gd name="connsiteY15" fmla="*/ 116189 h 199181"/>
              <a:gd name="connsiteX16" fmla="*/ 0 w 504631"/>
              <a:gd name="connsiteY16" fmla="*/ 0 h 199181"/>
              <a:gd name="connsiteX0" fmla="*/ 0 w 504631"/>
              <a:gd name="connsiteY0" fmla="*/ 0 h 199181"/>
              <a:gd name="connsiteX1" fmla="*/ 84105 w 504631"/>
              <a:gd name="connsiteY1" fmla="*/ 0 h 199181"/>
              <a:gd name="connsiteX2" fmla="*/ 84105 w 504631"/>
              <a:gd name="connsiteY2" fmla="*/ 0 h 199181"/>
              <a:gd name="connsiteX3" fmla="*/ 210263 w 504631"/>
              <a:gd name="connsiteY3" fmla="*/ 0 h 199181"/>
              <a:gd name="connsiteX4" fmla="*/ 504631 w 504631"/>
              <a:gd name="connsiteY4" fmla="*/ 0 h 199181"/>
              <a:gd name="connsiteX5" fmla="*/ 504631 w 504631"/>
              <a:gd name="connsiteY5" fmla="*/ 116189 h 199181"/>
              <a:gd name="connsiteX6" fmla="*/ 504631 w 504631"/>
              <a:gd name="connsiteY6" fmla="*/ 116189 h 199181"/>
              <a:gd name="connsiteX7" fmla="*/ 504631 w 504631"/>
              <a:gd name="connsiteY7" fmla="*/ 165984 h 199181"/>
              <a:gd name="connsiteX8" fmla="*/ 504631 w 504631"/>
              <a:gd name="connsiteY8" fmla="*/ 199181 h 199181"/>
              <a:gd name="connsiteX9" fmla="*/ 210263 w 504631"/>
              <a:gd name="connsiteY9" fmla="*/ 199181 h 199181"/>
              <a:gd name="connsiteX10" fmla="*/ 84105 w 504631"/>
              <a:gd name="connsiteY10" fmla="*/ 199181 h 199181"/>
              <a:gd name="connsiteX11" fmla="*/ 0 w 504631"/>
              <a:gd name="connsiteY11" fmla="*/ 199181 h 199181"/>
              <a:gd name="connsiteX12" fmla="*/ 0 w 504631"/>
              <a:gd name="connsiteY12" fmla="*/ 165984 h 199181"/>
              <a:gd name="connsiteX13" fmla="*/ 0 w 504631"/>
              <a:gd name="connsiteY13" fmla="*/ 116189 h 199181"/>
              <a:gd name="connsiteX14" fmla="*/ 0 w 504631"/>
              <a:gd name="connsiteY14" fmla="*/ 116189 h 199181"/>
              <a:gd name="connsiteX15" fmla="*/ 0 w 504631"/>
              <a:gd name="connsiteY15" fmla="*/ 0 h 19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4631" h="199181">
                <a:moveTo>
                  <a:pt x="0" y="0"/>
                </a:moveTo>
                <a:lnTo>
                  <a:pt x="84105" y="0"/>
                </a:lnTo>
                <a:lnTo>
                  <a:pt x="84105" y="0"/>
                </a:lnTo>
                <a:lnTo>
                  <a:pt x="210263" y="0"/>
                </a:lnTo>
                <a:lnTo>
                  <a:pt x="504631" y="0"/>
                </a:lnTo>
                <a:lnTo>
                  <a:pt x="504631" y="116189"/>
                </a:lnTo>
                <a:lnTo>
                  <a:pt x="504631" y="116189"/>
                </a:lnTo>
                <a:lnTo>
                  <a:pt x="504631" y="165984"/>
                </a:lnTo>
                <a:lnTo>
                  <a:pt x="504631" y="199181"/>
                </a:lnTo>
                <a:lnTo>
                  <a:pt x="210263" y="199181"/>
                </a:lnTo>
                <a:lnTo>
                  <a:pt x="84105" y="199181"/>
                </a:lnTo>
                <a:lnTo>
                  <a:pt x="0" y="199181"/>
                </a:lnTo>
                <a:lnTo>
                  <a:pt x="0" y="165984"/>
                </a:lnTo>
                <a:lnTo>
                  <a:pt x="0" y="116189"/>
                </a:lnTo>
                <a:lnTo>
                  <a:pt x="0" y="11618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EFA99E8A-6199-C5EF-939A-A570BB53C912}"/>
              </a:ext>
            </a:extLst>
          </p:cNvPr>
          <p:cNvSpPr txBox="1"/>
          <p:nvPr/>
        </p:nvSpPr>
        <p:spPr>
          <a:xfrm>
            <a:off x="1936887" y="3612478"/>
            <a:ext cx="5084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B0DB49F-08BB-0192-3461-57A9E008EA6B}"/>
              </a:ext>
            </a:extLst>
          </p:cNvPr>
          <p:cNvSpPr txBox="1"/>
          <p:nvPr/>
        </p:nvSpPr>
        <p:spPr>
          <a:xfrm rot="5400000">
            <a:off x="2384707" y="366251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257" name="Rounded Rectangle 12">
            <a:extLst>
              <a:ext uri="{FF2B5EF4-FFF2-40B4-BE49-F238E27FC236}">
                <a16:creationId xmlns:a16="http://schemas.microsoft.com/office/drawing/2014/main" id="{2C190220-5D25-0A29-1043-8E77EB990CD3}"/>
              </a:ext>
            </a:extLst>
          </p:cNvPr>
          <p:cNvSpPr/>
          <p:nvPr/>
        </p:nvSpPr>
        <p:spPr>
          <a:xfrm>
            <a:off x="2699837" y="4020706"/>
            <a:ext cx="583294" cy="323733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Gen.</a:t>
            </a: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9B31A1A2-9AE6-84FB-E210-2D7582BD2757}"/>
              </a:ext>
            </a:extLst>
          </p:cNvPr>
          <p:cNvSpPr>
            <a:spLocks noChangeAspect="1"/>
          </p:cNvSpPr>
          <p:nvPr/>
        </p:nvSpPr>
        <p:spPr>
          <a:xfrm>
            <a:off x="2631732" y="3943869"/>
            <a:ext cx="222313" cy="222313"/>
          </a:xfrm>
          <a:prstGeom prst="ellipse">
            <a:avLst/>
          </a:prstGeom>
          <a:solidFill>
            <a:srgbClr val="EBEEF2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D1CB90F-2AF7-819E-80F4-F8CA41D8D856}"/>
              </a:ext>
            </a:extLst>
          </p:cNvPr>
          <p:cNvSpPr txBox="1"/>
          <p:nvPr/>
        </p:nvSpPr>
        <p:spPr>
          <a:xfrm>
            <a:off x="2578143" y="3913127"/>
            <a:ext cx="333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</p:txBody>
      </p:sp>
      <p:pic>
        <p:nvPicPr>
          <p:cNvPr id="260" name="Picture 259">
            <a:extLst>
              <a:ext uri="{FF2B5EF4-FFF2-40B4-BE49-F238E27FC236}">
                <a16:creationId xmlns:a16="http://schemas.microsoft.com/office/drawing/2014/main" id="{57FE24D0-2E86-6DF0-C5F3-49D7FF8B2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056" y="3958384"/>
            <a:ext cx="388612" cy="297028"/>
          </a:xfrm>
          <a:prstGeom prst="rect">
            <a:avLst/>
          </a:prstGeom>
        </p:spPr>
      </p:pic>
      <p:sp>
        <p:nvSpPr>
          <p:cNvPr id="261" name="Speech Bubble: Rectangle 193">
            <a:extLst>
              <a:ext uri="{FF2B5EF4-FFF2-40B4-BE49-F238E27FC236}">
                <a16:creationId xmlns:a16="http://schemas.microsoft.com/office/drawing/2014/main" id="{7524B594-D5B6-79A4-D109-18C93BC9EAAF}"/>
              </a:ext>
            </a:extLst>
          </p:cNvPr>
          <p:cNvSpPr/>
          <p:nvPr/>
        </p:nvSpPr>
        <p:spPr>
          <a:xfrm>
            <a:off x="2000189" y="4247240"/>
            <a:ext cx="376239" cy="114398"/>
          </a:xfrm>
          <a:custGeom>
            <a:avLst/>
            <a:gdLst>
              <a:gd name="connsiteX0" fmla="*/ 0 w 504631"/>
              <a:gd name="connsiteY0" fmla="*/ 0 h 199181"/>
              <a:gd name="connsiteX1" fmla="*/ 84105 w 504631"/>
              <a:gd name="connsiteY1" fmla="*/ 0 h 199181"/>
              <a:gd name="connsiteX2" fmla="*/ 84105 w 504631"/>
              <a:gd name="connsiteY2" fmla="*/ 0 h 199181"/>
              <a:gd name="connsiteX3" fmla="*/ 210263 w 504631"/>
              <a:gd name="connsiteY3" fmla="*/ 0 h 199181"/>
              <a:gd name="connsiteX4" fmla="*/ 504631 w 504631"/>
              <a:gd name="connsiteY4" fmla="*/ 0 h 199181"/>
              <a:gd name="connsiteX5" fmla="*/ 504631 w 504631"/>
              <a:gd name="connsiteY5" fmla="*/ 116189 h 199181"/>
              <a:gd name="connsiteX6" fmla="*/ 504631 w 504631"/>
              <a:gd name="connsiteY6" fmla="*/ 116189 h 199181"/>
              <a:gd name="connsiteX7" fmla="*/ 504631 w 504631"/>
              <a:gd name="connsiteY7" fmla="*/ 165984 h 199181"/>
              <a:gd name="connsiteX8" fmla="*/ 504631 w 504631"/>
              <a:gd name="connsiteY8" fmla="*/ 199181 h 199181"/>
              <a:gd name="connsiteX9" fmla="*/ 210263 w 504631"/>
              <a:gd name="connsiteY9" fmla="*/ 199181 h 199181"/>
              <a:gd name="connsiteX10" fmla="*/ 147186 w 504631"/>
              <a:gd name="connsiteY10" fmla="*/ 234775 h 199181"/>
              <a:gd name="connsiteX11" fmla="*/ 84105 w 504631"/>
              <a:gd name="connsiteY11" fmla="*/ 199181 h 199181"/>
              <a:gd name="connsiteX12" fmla="*/ 0 w 504631"/>
              <a:gd name="connsiteY12" fmla="*/ 199181 h 199181"/>
              <a:gd name="connsiteX13" fmla="*/ 0 w 504631"/>
              <a:gd name="connsiteY13" fmla="*/ 165984 h 199181"/>
              <a:gd name="connsiteX14" fmla="*/ 0 w 504631"/>
              <a:gd name="connsiteY14" fmla="*/ 116189 h 199181"/>
              <a:gd name="connsiteX15" fmla="*/ 0 w 504631"/>
              <a:gd name="connsiteY15" fmla="*/ 116189 h 199181"/>
              <a:gd name="connsiteX16" fmla="*/ 0 w 504631"/>
              <a:gd name="connsiteY16" fmla="*/ 0 h 199181"/>
              <a:gd name="connsiteX0" fmla="*/ 0 w 504631"/>
              <a:gd name="connsiteY0" fmla="*/ 0 h 199181"/>
              <a:gd name="connsiteX1" fmla="*/ 84105 w 504631"/>
              <a:gd name="connsiteY1" fmla="*/ 0 h 199181"/>
              <a:gd name="connsiteX2" fmla="*/ 84105 w 504631"/>
              <a:gd name="connsiteY2" fmla="*/ 0 h 199181"/>
              <a:gd name="connsiteX3" fmla="*/ 210263 w 504631"/>
              <a:gd name="connsiteY3" fmla="*/ 0 h 199181"/>
              <a:gd name="connsiteX4" fmla="*/ 504631 w 504631"/>
              <a:gd name="connsiteY4" fmla="*/ 0 h 199181"/>
              <a:gd name="connsiteX5" fmla="*/ 504631 w 504631"/>
              <a:gd name="connsiteY5" fmla="*/ 116189 h 199181"/>
              <a:gd name="connsiteX6" fmla="*/ 504631 w 504631"/>
              <a:gd name="connsiteY6" fmla="*/ 116189 h 199181"/>
              <a:gd name="connsiteX7" fmla="*/ 504631 w 504631"/>
              <a:gd name="connsiteY7" fmla="*/ 165984 h 199181"/>
              <a:gd name="connsiteX8" fmla="*/ 504631 w 504631"/>
              <a:gd name="connsiteY8" fmla="*/ 199181 h 199181"/>
              <a:gd name="connsiteX9" fmla="*/ 210263 w 504631"/>
              <a:gd name="connsiteY9" fmla="*/ 199181 h 199181"/>
              <a:gd name="connsiteX10" fmla="*/ 84105 w 504631"/>
              <a:gd name="connsiteY10" fmla="*/ 199181 h 199181"/>
              <a:gd name="connsiteX11" fmla="*/ 0 w 504631"/>
              <a:gd name="connsiteY11" fmla="*/ 199181 h 199181"/>
              <a:gd name="connsiteX12" fmla="*/ 0 w 504631"/>
              <a:gd name="connsiteY12" fmla="*/ 165984 h 199181"/>
              <a:gd name="connsiteX13" fmla="*/ 0 w 504631"/>
              <a:gd name="connsiteY13" fmla="*/ 116189 h 199181"/>
              <a:gd name="connsiteX14" fmla="*/ 0 w 504631"/>
              <a:gd name="connsiteY14" fmla="*/ 116189 h 199181"/>
              <a:gd name="connsiteX15" fmla="*/ 0 w 504631"/>
              <a:gd name="connsiteY15" fmla="*/ 0 h 19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4631" h="199181">
                <a:moveTo>
                  <a:pt x="0" y="0"/>
                </a:moveTo>
                <a:lnTo>
                  <a:pt x="84105" y="0"/>
                </a:lnTo>
                <a:lnTo>
                  <a:pt x="84105" y="0"/>
                </a:lnTo>
                <a:lnTo>
                  <a:pt x="210263" y="0"/>
                </a:lnTo>
                <a:lnTo>
                  <a:pt x="504631" y="0"/>
                </a:lnTo>
                <a:lnTo>
                  <a:pt x="504631" y="116189"/>
                </a:lnTo>
                <a:lnTo>
                  <a:pt x="504631" y="116189"/>
                </a:lnTo>
                <a:lnTo>
                  <a:pt x="504631" y="165984"/>
                </a:lnTo>
                <a:lnTo>
                  <a:pt x="504631" y="199181"/>
                </a:lnTo>
                <a:lnTo>
                  <a:pt x="210263" y="199181"/>
                </a:lnTo>
                <a:lnTo>
                  <a:pt x="84105" y="199181"/>
                </a:lnTo>
                <a:lnTo>
                  <a:pt x="0" y="199181"/>
                </a:lnTo>
                <a:lnTo>
                  <a:pt x="0" y="165984"/>
                </a:lnTo>
                <a:lnTo>
                  <a:pt x="0" y="116189"/>
                </a:lnTo>
                <a:lnTo>
                  <a:pt x="0" y="11618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450E6650-34B8-67DE-1A23-8D93FF4B7C3B}"/>
              </a:ext>
            </a:extLst>
          </p:cNvPr>
          <p:cNvSpPr txBox="1"/>
          <p:nvPr/>
        </p:nvSpPr>
        <p:spPr>
          <a:xfrm>
            <a:off x="1934668" y="4199925"/>
            <a:ext cx="5084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6C4A5558-1F16-75BE-BEF4-5D040F263332}"/>
              </a:ext>
            </a:extLst>
          </p:cNvPr>
          <p:cNvSpPr txBox="1"/>
          <p:nvPr/>
        </p:nvSpPr>
        <p:spPr>
          <a:xfrm rot="5400000">
            <a:off x="2383064" y="337170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CCDC2E0A-9A68-CBC0-2CAB-47E61EF16234}"/>
              </a:ext>
            </a:extLst>
          </p:cNvPr>
          <p:cNvSpPr txBox="1"/>
          <p:nvPr/>
        </p:nvSpPr>
        <p:spPr>
          <a:xfrm rot="5400000">
            <a:off x="2383142" y="396463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+</a:t>
            </a:r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518781AB-2271-9785-BA51-3BB5F68B6980}"/>
              </a:ext>
            </a:extLst>
          </p:cNvPr>
          <p:cNvCxnSpPr>
            <a:cxnSpLocks/>
          </p:cNvCxnSpPr>
          <p:nvPr/>
        </p:nvCxnSpPr>
        <p:spPr>
          <a:xfrm>
            <a:off x="408685" y="4409317"/>
            <a:ext cx="29644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Rounded Rectangle 12">
            <a:extLst>
              <a:ext uri="{FF2B5EF4-FFF2-40B4-BE49-F238E27FC236}">
                <a16:creationId xmlns:a16="http://schemas.microsoft.com/office/drawing/2014/main" id="{D36FE9BA-D049-D05F-F03C-9166D9812536}"/>
              </a:ext>
            </a:extLst>
          </p:cNvPr>
          <p:cNvSpPr/>
          <p:nvPr/>
        </p:nvSpPr>
        <p:spPr>
          <a:xfrm>
            <a:off x="1196235" y="5601254"/>
            <a:ext cx="583294" cy="323733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G.T.</a:t>
            </a: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E4F6E4EE-D780-4389-61B4-73166550AA75}"/>
              </a:ext>
            </a:extLst>
          </p:cNvPr>
          <p:cNvSpPr>
            <a:spLocks noChangeAspect="1"/>
          </p:cNvSpPr>
          <p:nvPr/>
        </p:nvSpPr>
        <p:spPr>
          <a:xfrm>
            <a:off x="1128130" y="5524417"/>
            <a:ext cx="222313" cy="222313"/>
          </a:xfrm>
          <a:prstGeom prst="ellipse">
            <a:avLst/>
          </a:prstGeom>
          <a:solidFill>
            <a:srgbClr val="EBEEF2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A3C69137-AE02-15F5-EE6A-E2A3CF622D78}"/>
              </a:ext>
            </a:extLst>
          </p:cNvPr>
          <p:cNvSpPr txBox="1"/>
          <p:nvPr/>
        </p:nvSpPr>
        <p:spPr>
          <a:xfrm>
            <a:off x="1074541" y="5493675"/>
            <a:ext cx="333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</p:txBody>
      </p:sp>
      <p:pic>
        <p:nvPicPr>
          <p:cNvPr id="269" name="Picture 268">
            <a:extLst>
              <a:ext uri="{FF2B5EF4-FFF2-40B4-BE49-F238E27FC236}">
                <a16:creationId xmlns:a16="http://schemas.microsoft.com/office/drawing/2014/main" id="{CC7E47C3-3A88-E074-E49C-DC02F3A21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54" y="5538932"/>
            <a:ext cx="388612" cy="297028"/>
          </a:xfrm>
          <a:prstGeom prst="rect">
            <a:avLst/>
          </a:prstGeom>
        </p:spPr>
      </p:pic>
      <p:sp>
        <p:nvSpPr>
          <p:cNvPr id="270" name="Speech Bubble: Rectangle 193">
            <a:extLst>
              <a:ext uri="{FF2B5EF4-FFF2-40B4-BE49-F238E27FC236}">
                <a16:creationId xmlns:a16="http://schemas.microsoft.com/office/drawing/2014/main" id="{25DC88D6-78BC-E214-004C-A4A3B009FE5A}"/>
              </a:ext>
            </a:extLst>
          </p:cNvPr>
          <p:cNvSpPr/>
          <p:nvPr/>
        </p:nvSpPr>
        <p:spPr>
          <a:xfrm>
            <a:off x="496587" y="5827788"/>
            <a:ext cx="376239" cy="114398"/>
          </a:xfrm>
          <a:custGeom>
            <a:avLst/>
            <a:gdLst>
              <a:gd name="connsiteX0" fmla="*/ 0 w 504631"/>
              <a:gd name="connsiteY0" fmla="*/ 0 h 199181"/>
              <a:gd name="connsiteX1" fmla="*/ 84105 w 504631"/>
              <a:gd name="connsiteY1" fmla="*/ 0 h 199181"/>
              <a:gd name="connsiteX2" fmla="*/ 84105 w 504631"/>
              <a:gd name="connsiteY2" fmla="*/ 0 h 199181"/>
              <a:gd name="connsiteX3" fmla="*/ 210263 w 504631"/>
              <a:gd name="connsiteY3" fmla="*/ 0 h 199181"/>
              <a:gd name="connsiteX4" fmla="*/ 504631 w 504631"/>
              <a:gd name="connsiteY4" fmla="*/ 0 h 199181"/>
              <a:gd name="connsiteX5" fmla="*/ 504631 w 504631"/>
              <a:gd name="connsiteY5" fmla="*/ 116189 h 199181"/>
              <a:gd name="connsiteX6" fmla="*/ 504631 w 504631"/>
              <a:gd name="connsiteY6" fmla="*/ 116189 h 199181"/>
              <a:gd name="connsiteX7" fmla="*/ 504631 w 504631"/>
              <a:gd name="connsiteY7" fmla="*/ 165984 h 199181"/>
              <a:gd name="connsiteX8" fmla="*/ 504631 w 504631"/>
              <a:gd name="connsiteY8" fmla="*/ 199181 h 199181"/>
              <a:gd name="connsiteX9" fmla="*/ 210263 w 504631"/>
              <a:gd name="connsiteY9" fmla="*/ 199181 h 199181"/>
              <a:gd name="connsiteX10" fmla="*/ 147186 w 504631"/>
              <a:gd name="connsiteY10" fmla="*/ 234775 h 199181"/>
              <a:gd name="connsiteX11" fmla="*/ 84105 w 504631"/>
              <a:gd name="connsiteY11" fmla="*/ 199181 h 199181"/>
              <a:gd name="connsiteX12" fmla="*/ 0 w 504631"/>
              <a:gd name="connsiteY12" fmla="*/ 199181 h 199181"/>
              <a:gd name="connsiteX13" fmla="*/ 0 w 504631"/>
              <a:gd name="connsiteY13" fmla="*/ 165984 h 199181"/>
              <a:gd name="connsiteX14" fmla="*/ 0 w 504631"/>
              <a:gd name="connsiteY14" fmla="*/ 116189 h 199181"/>
              <a:gd name="connsiteX15" fmla="*/ 0 w 504631"/>
              <a:gd name="connsiteY15" fmla="*/ 116189 h 199181"/>
              <a:gd name="connsiteX16" fmla="*/ 0 w 504631"/>
              <a:gd name="connsiteY16" fmla="*/ 0 h 199181"/>
              <a:gd name="connsiteX0" fmla="*/ 0 w 504631"/>
              <a:gd name="connsiteY0" fmla="*/ 0 h 199181"/>
              <a:gd name="connsiteX1" fmla="*/ 84105 w 504631"/>
              <a:gd name="connsiteY1" fmla="*/ 0 h 199181"/>
              <a:gd name="connsiteX2" fmla="*/ 84105 w 504631"/>
              <a:gd name="connsiteY2" fmla="*/ 0 h 199181"/>
              <a:gd name="connsiteX3" fmla="*/ 210263 w 504631"/>
              <a:gd name="connsiteY3" fmla="*/ 0 h 199181"/>
              <a:gd name="connsiteX4" fmla="*/ 504631 w 504631"/>
              <a:gd name="connsiteY4" fmla="*/ 0 h 199181"/>
              <a:gd name="connsiteX5" fmla="*/ 504631 w 504631"/>
              <a:gd name="connsiteY5" fmla="*/ 116189 h 199181"/>
              <a:gd name="connsiteX6" fmla="*/ 504631 w 504631"/>
              <a:gd name="connsiteY6" fmla="*/ 116189 h 199181"/>
              <a:gd name="connsiteX7" fmla="*/ 504631 w 504631"/>
              <a:gd name="connsiteY7" fmla="*/ 165984 h 199181"/>
              <a:gd name="connsiteX8" fmla="*/ 504631 w 504631"/>
              <a:gd name="connsiteY8" fmla="*/ 199181 h 199181"/>
              <a:gd name="connsiteX9" fmla="*/ 210263 w 504631"/>
              <a:gd name="connsiteY9" fmla="*/ 199181 h 199181"/>
              <a:gd name="connsiteX10" fmla="*/ 84105 w 504631"/>
              <a:gd name="connsiteY10" fmla="*/ 199181 h 199181"/>
              <a:gd name="connsiteX11" fmla="*/ 0 w 504631"/>
              <a:gd name="connsiteY11" fmla="*/ 199181 h 199181"/>
              <a:gd name="connsiteX12" fmla="*/ 0 w 504631"/>
              <a:gd name="connsiteY12" fmla="*/ 165984 h 199181"/>
              <a:gd name="connsiteX13" fmla="*/ 0 w 504631"/>
              <a:gd name="connsiteY13" fmla="*/ 116189 h 199181"/>
              <a:gd name="connsiteX14" fmla="*/ 0 w 504631"/>
              <a:gd name="connsiteY14" fmla="*/ 116189 h 199181"/>
              <a:gd name="connsiteX15" fmla="*/ 0 w 504631"/>
              <a:gd name="connsiteY15" fmla="*/ 0 h 19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4631" h="199181">
                <a:moveTo>
                  <a:pt x="0" y="0"/>
                </a:moveTo>
                <a:lnTo>
                  <a:pt x="84105" y="0"/>
                </a:lnTo>
                <a:lnTo>
                  <a:pt x="84105" y="0"/>
                </a:lnTo>
                <a:lnTo>
                  <a:pt x="210263" y="0"/>
                </a:lnTo>
                <a:lnTo>
                  <a:pt x="504631" y="0"/>
                </a:lnTo>
                <a:lnTo>
                  <a:pt x="504631" y="116189"/>
                </a:lnTo>
                <a:lnTo>
                  <a:pt x="504631" y="116189"/>
                </a:lnTo>
                <a:lnTo>
                  <a:pt x="504631" y="165984"/>
                </a:lnTo>
                <a:lnTo>
                  <a:pt x="504631" y="199181"/>
                </a:lnTo>
                <a:lnTo>
                  <a:pt x="210263" y="199181"/>
                </a:lnTo>
                <a:lnTo>
                  <a:pt x="84105" y="199181"/>
                </a:lnTo>
                <a:lnTo>
                  <a:pt x="0" y="199181"/>
                </a:lnTo>
                <a:lnTo>
                  <a:pt x="0" y="165984"/>
                </a:lnTo>
                <a:lnTo>
                  <a:pt x="0" y="116189"/>
                </a:lnTo>
                <a:lnTo>
                  <a:pt x="0" y="11618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D150A22-E58C-5CB4-D9CF-D1A0DF7652B0}"/>
              </a:ext>
            </a:extLst>
          </p:cNvPr>
          <p:cNvSpPr txBox="1"/>
          <p:nvPr/>
        </p:nvSpPr>
        <p:spPr>
          <a:xfrm>
            <a:off x="431066" y="5780473"/>
            <a:ext cx="5084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89E2DE5-4827-FCB9-84B1-F8E86BD32313}"/>
              </a:ext>
            </a:extLst>
          </p:cNvPr>
          <p:cNvSpPr txBox="1"/>
          <p:nvPr/>
        </p:nvSpPr>
        <p:spPr>
          <a:xfrm rot="5400000">
            <a:off x="877243" y="553969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06696D24-C3C2-B5B9-1C09-334F5B60ED7E}"/>
              </a:ext>
            </a:extLst>
          </p:cNvPr>
          <p:cNvSpPr txBox="1"/>
          <p:nvPr/>
        </p:nvSpPr>
        <p:spPr>
          <a:xfrm rot="5400000">
            <a:off x="880904" y="57543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FE006F21-14AF-3621-91AD-36F4BB8225B6}"/>
                  </a:ext>
                </a:extLst>
              </p:cNvPr>
              <p:cNvSpPr txBox="1"/>
              <p:nvPr/>
            </p:nvSpPr>
            <p:spPr>
              <a:xfrm>
                <a:off x="833066" y="5974439"/>
                <a:ext cx="372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en-US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FE006F21-14AF-3621-91AD-36F4BB82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66" y="5974439"/>
                <a:ext cx="3722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Rounded Rectangle 12">
            <a:extLst>
              <a:ext uri="{FF2B5EF4-FFF2-40B4-BE49-F238E27FC236}">
                <a16:creationId xmlns:a16="http://schemas.microsoft.com/office/drawing/2014/main" id="{1464849D-BC48-071F-7294-1B10CDDA9111}"/>
              </a:ext>
            </a:extLst>
          </p:cNvPr>
          <p:cNvSpPr/>
          <p:nvPr/>
        </p:nvSpPr>
        <p:spPr>
          <a:xfrm>
            <a:off x="2688393" y="5603615"/>
            <a:ext cx="583294" cy="323733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Rev.</a:t>
            </a: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87B2247C-5F74-ABB3-9513-EE8FBBA1F3A3}"/>
              </a:ext>
            </a:extLst>
          </p:cNvPr>
          <p:cNvSpPr>
            <a:spLocks noChangeAspect="1"/>
          </p:cNvSpPr>
          <p:nvPr/>
        </p:nvSpPr>
        <p:spPr>
          <a:xfrm>
            <a:off x="2620288" y="5526778"/>
            <a:ext cx="222313" cy="222313"/>
          </a:xfrm>
          <a:prstGeom prst="ellipse">
            <a:avLst/>
          </a:prstGeom>
          <a:solidFill>
            <a:srgbClr val="EBEEF2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23A057A-C6FC-B4CA-E52F-C766E39F480B}"/>
              </a:ext>
            </a:extLst>
          </p:cNvPr>
          <p:cNvSpPr txBox="1"/>
          <p:nvPr/>
        </p:nvSpPr>
        <p:spPr>
          <a:xfrm>
            <a:off x="2566699" y="5496036"/>
            <a:ext cx="333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BFAACAC1-03A2-8C12-30DB-2B55D62E4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612" y="5541293"/>
            <a:ext cx="388612" cy="297028"/>
          </a:xfrm>
          <a:prstGeom prst="rect">
            <a:avLst/>
          </a:prstGeom>
        </p:spPr>
      </p:pic>
      <p:sp>
        <p:nvSpPr>
          <p:cNvPr id="279" name="Speech Bubble: Rectangle 193">
            <a:extLst>
              <a:ext uri="{FF2B5EF4-FFF2-40B4-BE49-F238E27FC236}">
                <a16:creationId xmlns:a16="http://schemas.microsoft.com/office/drawing/2014/main" id="{4A70DB2F-019A-AE4C-8B5D-5026B2654B26}"/>
              </a:ext>
            </a:extLst>
          </p:cNvPr>
          <p:cNvSpPr/>
          <p:nvPr/>
        </p:nvSpPr>
        <p:spPr>
          <a:xfrm>
            <a:off x="1988745" y="5830149"/>
            <a:ext cx="376239" cy="114398"/>
          </a:xfrm>
          <a:custGeom>
            <a:avLst/>
            <a:gdLst>
              <a:gd name="connsiteX0" fmla="*/ 0 w 504631"/>
              <a:gd name="connsiteY0" fmla="*/ 0 h 199181"/>
              <a:gd name="connsiteX1" fmla="*/ 84105 w 504631"/>
              <a:gd name="connsiteY1" fmla="*/ 0 h 199181"/>
              <a:gd name="connsiteX2" fmla="*/ 84105 w 504631"/>
              <a:gd name="connsiteY2" fmla="*/ 0 h 199181"/>
              <a:gd name="connsiteX3" fmla="*/ 210263 w 504631"/>
              <a:gd name="connsiteY3" fmla="*/ 0 h 199181"/>
              <a:gd name="connsiteX4" fmla="*/ 504631 w 504631"/>
              <a:gd name="connsiteY4" fmla="*/ 0 h 199181"/>
              <a:gd name="connsiteX5" fmla="*/ 504631 w 504631"/>
              <a:gd name="connsiteY5" fmla="*/ 116189 h 199181"/>
              <a:gd name="connsiteX6" fmla="*/ 504631 w 504631"/>
              <a:gd name="connsiteY6" fmla="*/ 116189 h 199181"/>
              <a:gd name="connsiteX7" fmla="*/ 504631 w 504631"/>
              <a:gd name="connsiteY7" fmla="*/ 165984 h 199181"/>
              <a:gd name="connsiteX8" fmla="*/ 504631 w 504631"/>
              <a:gd name="connsiteY8" fmla="*/ 199181 h 199181"/>
              <a:gd name="connsiteX9" fmla="*/ 210263 w 504631"/>
              <a:gd name="connsiteY9" fmla="*/ 199181 h 199181"/>
              <a:gd name="connsiteX10" fmla="*/ 147186 w 504631"/>
              <a:gd name="connsiteY10" fmla="*/ 234775 h 199181"/>
              <a:gd name="connsiteX11" fmla="*/ 84105 w 504631"/>
              <a:gd name="connsiteY11" fmla="*/ 199181 h 199181"/>
              <a:gd name="connsiteX12" fmla="*/ 0 w 504631"/>
              <a:gd name="connsiteY12" fmla="*/ 199181 h 199181"/>
              <a:gd name="connsiteX13" fmla="*/ 0 w 504631"/>
              <a:gd name="connsiteY13" fmla="*/ 165984 h 199181"/>
              <a:gd name="connsiteX14" fmla="*/ 0 w 504631"/>
              <a:gd name="connsiteY14" fmla="*/ 116189 h 199181"/>
              <a:gd name="connsiteX15" fmla="*/ 0 w 504631"/>
              <a:gd name="connsiteY15" fmla="*/ 116189 h 199181"/>
              <a:gd name="connsiteX16" fmla="*/ 0 w 504631"/>
              <a:gd name="connsiteY16" fmla="*/ 0 h 199181"/>
              <a:gd name="connsiteX0" fmla="*/ 0 w 504631"/>
              <a:gd name="connsiteY0" fmla="*/ 0 h 199181"/>
              <a:gd name="connsiteX1" fmla="*/ 84105 w 504631"/>
              <a:gd name="connsiteY1" fmla="*/ 0 h 199181"/>
              <a:gd name="connsiteX2" fmla="*/ 84105 w 504631"/>
              <a:gd name="connsiteY2" fmla="*/ 0 h 199181"/>
              <a:gd name="connsiteX3" fmla="*/ 210263 w 504631"/>
              <a:gd name="connsiteY3" fmla="*/ 0 h 199181"/>
              <a:gd name="connsiteX4" fmla="*/ 504631 w 504631"/>
              <a:gd name="connsiteY4" fmla="*/ 0 h 199181"/>
              <a:gd name="connsiteX5" fmla="*/ 504631 w 504631"/>
              <a:gd name="connsiteY5" fmla="*/ 116189 h 199181"/>
              <a:gd name="connsiteX6" fmla="*/ 504631 w 504631"/>
              <a:gd name="connsiteY6" fmla="*/ 116189 h 199181"/>
              <a:gd name="connsiteX7" fmla="*/ 504631 w 504631"/>
              <a:gd name="connsiteY7" fmla="*/ 165984 h 199181"/>
              <a:gd name="connsiteX8" fmla="*/ 504631 w 504631"/>
              <a:gd name="connsiteY8" fmla="*/ 199181 h 199181"/>
              <a:gd name="connsiteX9" fmla="*/ 210263 w 504631"/>
              <a:gd name="connsiteY9" fmla="*/ 199181 h 199181"/>
              <a:gd name="connsiteX10" fmla="*/ 84105 w 504631"/>
              <a:gd name="connsiteY10" fmla="*/ 199181 h 199181"/>
              <a:gd name="connsiteX11" fmla="*/ 0 w 504631"/>
              <a:gd name="connsiteY11" fmla="*/ 199181 h 199181"/>
              <a:gd name="connsiteX12" fmla="*/ 0 w 504631"/>
              <a:gd name="connsiteY12" fmla="*/ 165984 h 199181"/>
              <a:gd name="connsiteX13" fmla="*/ 0 w 504631"/>
              <a:gd name="connsiteY13" fmla="*/ 116189 h 199181"/>
              <a:gd name="connsiteX14" fmla="*/ 0 w 504631"/>
              <a:gd name="connsiteY14" fmla="*/ 116189 h 199181"/>
              <a:gd name="connsiteX15" fmla="*/ 0 w 504631"/>
              <a:gd name="connsiteY15" fmla="*/ 0 h 19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4631" h="199181">
                <a:moveTo>
                  <a:pt x="0" y="0"/>
                </a:moveTo>
                <a:lnTo>
                  <a:pt x="84105" y="0"/>
                </a:lnTo>
                <a:lnTo>
                  <a:pt x="84105" y="0"/>
                </a:lnTo>
                <a:lnTo>
                  <a:pt x="210263" y="0"/>
                </a:lnTo>
                <a:lnTo>
                  <a:pt x="504631" y="0"/>
                </a:lnTo>
                <a:lnTo>
                  <a:pt x="504631" y="116189"/>
                </a:lnTo>
                <a:lnTo>
                  <a:pt x="504631" y="116189"/>
                </a:lnTo>
                <a:lnTo>
                  <a:pt x="504631" y="165984"/>
                </a:lnTo>
                <a:lnTo>
                  <a:pt x="504631" y="199181"/>
                </a:lnTo>
                <a:lnTo>
                  <a:pt x="210263" y="199181"/>
                </a:lnTo>
                <a:lnTo>
                  <a:pt x="84105" y="199181"/>
                </a:lnTo>
                <a:lnTo>
                  <a:pt x="0" y="199181"/>
                </a:lnTo>
                <a:lnTo>
                  <a:pt x="0" y="165984"/>
                </a:lnTo>
                <a:lnTo>
                  <a:pt x="0" y="116189"/>
                </a:lnTo>
                <a:lnTo>
                  <a:pt x="0" y="11618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31EBE62-E993-9845-8838-F2F35FA45B86}"/>
              </a:ext>
            </a:extLst>
          </p:cNvPr>
          <p:cNvSpPr txBox="1"/>
          <p:nvPr/>
        </p:nvSpPr>
        <p:spPr>
          <a:xfrm>
            <a:off x="1923224" y="5782834"/>
            <a:ext cx="5084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B2B95B92-D5C4-4A84-ECE6-4D3C9B4A6404}"/>
              </a:ext>
            </a:extLst>
          </p:cNvPr>
          <p:cNvSpPr txBox="1"/>
          <p:nvPr/>
        </p:nvSpPr>
        <p:spPr>
          <a:xfrm rot="5400000">
            <a:off x="2369401" y="554206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689E14C-C894-5E91-D426-A40E35011AA5}"/>
              </a:ext>
            </a:extLst>
          </p:cNvPr>
          <p:cNvSpPr txBox="1"/>
          <p:nvPr/>
        </p:nvSpPr>
        <p:spPr>
          <a:xfrm rot="5400000">
            <a:off x="2366439" y="575326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D31A3847-E028-1339-0A0F-9D22FA7F20D1}"/>
                  </a:ext>
                </a:extLst>
              </p:cNvPr>
              <p:cNvSpPr txBox="1"/>
              <p:nvPr/>
            </p:nvSpPr>
            <p:spPr>
              <a:xfrm>
                <a:off x="2325439" y="5982054"/>
                <a:ext cx="372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en-US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D31A3847-E028-1339-0A0F-9D22FA7F2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439" y="5982054"/>
                <a:ext cx="372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4" name="TextBox 283">
            <a:extLst>
              <a:ext uri="{FF2B5EF4-FFF2-40B4-BE49-F238E27FC236}">
                <a16:creationId xmlns:a16="http://schemas.microsoft.com/office/drawing/2014/main" id="{88C6CBE9-2DAB-07F2-9EC3-AD46A90CF8F9}"/>
              </a:ext>
            </a:extLst>
          </p:cNvPr>
          <p:cNvSpPr txBox="1"/>
          <p:nvPr/>
        </p:nvSpPr>
        <p:spPr>
          <a:xfrm rot="16200000">
            <a:off x="-13709" y="5746287"/>
            <a:ext cx="6276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</a:t>
            </a:r>
          </a:p>
        </p:txBody>
      </p:sp>
      <p:cxnSp>
        <p:nvCxnSpPr>
          <p:cNvPr id="285" name="Connector: Elbow 284">
            <a:extLst>
              <a:ext uri="{FF2B5EF4-FFF2-40B4-BE49-F238E27FC236}">
                <a16:creationId xmlns:a16="http://schemas.microsoft.com/office/drawing/2014/main" id="{2F4AB864-CA81-CE9C-F82A-5315D907D974}"/>
              </a:ext>
            </a:extLst>
          </p:cNvPr>
          <p:cNvCxnSpPr>
            <a:cxnSpLocks/>
            <a:stCxn id="230" idx="1"/>
          </p:cNvCxnSpPr>
          <p:nvPr/>
        </p:nvCxnSpPr>
        <p:spPr>
          <a:xfrm rot="10800000" flipH="1">
            <a:off x="4175349" y="5886451"/>
            <a:ext cx="113461" cy="183187"/>
          </a:xfrm>
          <a:prstGeom prst="bentConnector4">
            <a:avLst>
              <a:gd name="adj1" fmla="val 0"/>
              <a:gd name="adj2" fmla="val 101767"/>
            </a:avLst>
          </a:prstGeom>
          <a:ln w="15875">
            <a:solidFill>
              <a:srgbClr val="F788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Connector: Elbow 285">
            <a:extLst>
              <a:ext uri="{FF2B5EF4-FFF2-40B4-BE49-F238E27FC236}">
                <a16:creationId xmlns:a16="http://schemas.microsoft.com/office/drawing/2014/main" id="{58B12291-6EC7-BA17-A884-1BEE64107943}"/>
              </a:ext>
            </a:extLst>
          </p:cNvPr>
          <p:cNvCxnSpPr>
            <a:cxnSpLocks/>
            <a:endCxn id="230" idx="1"/>
          </p:cNvCxnSpPr>
          <p:nvPr/>
        </p:nvCxnSpPr>
        <p:spPr>
          <a:xfrm rot="16200000" flipV="1">
            <a:off x="4142700" y="6102288"/>
            <a:ext cx="178763" cy="113461"/>
          </a:xfrm>
          <a:prstGeom prst="bentConnector4">
            <a:avLst>
              <a:gd name="adj1" fmla="val 1044"/>
              <a:gd name="adj2" fmla="val 100000"/>
            </a:avLst>
          </a:prstGeom>
          <a:ln w="15875">
            <a:solidFill>
              <a:srgbClr val="F788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>
            <a:extLst>
              <a:ext uri="{FF2B5EF4-FFF2-40B4-BE49-F238E27FC236}">
                <a16:creationId xmlns:a16="http://schemas.microsoft.com/office/drawing/2014/main" id="{4CE0C575-CE6A-A419-81EE-C1D755CAC4A6}"/>
              </a:ext>
            </a:extLst>
          </p:cNvPr>
          <p:cNvSpPr txBox="1"/>
          <p:nvPr/>
        </p:nvSpPr>
        <p:spPr>
          <a:xfrm>
            <a:off x="2952611" y="28826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④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580BCBF5-8E90-CF06-C94D-40058B98BE77}"/>
              </a:ext>
            </a:extLst>
          </p:cNvPr>
          <p:cNvSpPr txBox="1"/>
          <p:nvPr/>
        </p:nvSpPr>
        <p:spPr>
          <a:xfrm>
            <a:off x="2594993" y="747485"/>
            <a:ext cx="422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①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7E343A2B-4680-11B7-218F-042B4A745F28}"/>
              </a:ext>
            </a:extLst>
          </p:cNvPr>
          <p:cNvSpPr txBox="1"/>
          <p:nvPr/>
        </p:nvSpPr>
        <p:spPr>
          <a:xfrm>
            <a:off x="4561421" y="7482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②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B579F566-C3E4-D85A-ADA3-548D045AE878}"/>
              </a:ext>
            </a:extLst>
          </p:cNvPr>
          <p:cNvSpPr txBox="1"/>
          <p:nvPr/>
        </p:nvSpPr>
        <p:spPr>
          <a:xfrm>
            <a:off x="5824944" y="306735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③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92" name="Rectangle: Rounded Corners 291">
            <a:extLst>
              <a:ext uri="{FF2B5EF4-FFF2-40B4-BE49-F238E27FC236}">
                <a16:creationId xmlns:a16="http://schemas.microsoft.com/office/drawing/2014/main" id="{4039FDA9-8D14-C926-B778-CB0A1E51A7B6}"/>
              </a:ext>
            </a:extLst>
          </p:cNvPr>
          <p:cNvSpPr/>
          <p:nvPr/>
        </p:nvSpPr>
        <p:spPr>
          <a:xfrm>
            <a:off x="6636575" y="911149"/>
            <a:ext cx="2050225" cy="841451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E217FBBD-1442-F0DD-4EF8-5D531A7C7272}"/>
              </a:ext>
            </a:extLst>
          </p:cNvPr>
          <p:cNvSpPr txBox="1"/>
          <p:nvPr/>
        </p:nvSpPr>
        <p:spPr>
          <a:xfrm>
            <a:off x="7157300" y="904027"/>
            <a:ext cx="1548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: off-policy data flow</a:t>
            </a:r>
          </a:p>
        </p:txBody>
      </p: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AA9BF948-0814-9BE6-2496-04E273F2977E}"/>
              </a:ext>
            </a:extLst>
          </p:cNvPr>
          <p:cNvCxnSpPr>
            <a:cxnSpLocks/>
          </p:cNvCxnSpPr>
          <p:nvPr/>
        </p:nvCxnSpPr>
        <p:spPr>
          <a:xfrm>
            <a:off x="6768718" y="1055166"/>
            <a:ext cx="418586" cy="0"/>
          </a:xfrm>
          <a:prstGeom prst="straightConnector1">
            <a:avLst/>
          </a:prstGeom>
          <a:ln w="47625" cmpd="tri">
            <a:solidFill>
              <a:schemeClr val="accent2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0B3EDB5F-6FFC-46E6-9977-D20ACD90E5DA}"/>
              </a:ext>
            </a:extLst>
          </p:cNvPr>
          <p:cNvSpPr txBox="1"/>
          <p:nvPr/>
        </p:nvSpPr>
        <p:spPr>
          <a:xfrm>
            <a:off x="7157058" y="1156913"/>
            <a:ext cx="1548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: on-policy data flow</a:t>
            </a:r>
          </a:p>
        </p:txBody>
      </p: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EF6542C2-ECCE-6ECC-0166-ABC74B01724E}"/>
              </a:ext>
            </a:extLst>
          </p:cNvPr>
          <p:cNvCxnSpPr>
            <a:cxnSpLocks/>
          </p:cNvCxnSpPr>
          <p:nvPr/>
        </p:nvCxnSpPr>
        <p:spPr>
          <a:xfrm>
            <a:off x="6768476" y="1308052"/>
            <a:ext cx="418586" cy="0"/>
          </a:xfrm>
          <a:prstGeom prst="straightConnector1">
            <a:avLst/>
          </a:prstGeom>
          <a:ln w="47625" cmpd="tri">
            <a:solidFill>
              <a:schemeClr val="accent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39D001A2-7E3A-60EE-3911-EDF767D0541B}"/>
              </a:ext>
            </a:extLst>
          </p:cNvPr>
          <p:cNvCxnSpPr>
            <a:cxnSpLocks/>
          </p:cNvCxnSpPr>
          <p:nvPr/>
        </p:nvCxnSpPr>
        <p:spPr>
          <a:xfrm>
            <a:off x="6771489" y="1579514"/>
            <a:ext cx="418586" cy="0"/>
          </a:xfrm>
          <a:prstGeom prst="straightConnector1">
            <a:avLst/>
          </a:prstGeom>
          <a:ln w="47625" cmpd="tri">
            <a:solidFill>
              <a:schemeClr val="tx1">
                <a:lumMod val="50000"/>
                <a:lumOff val="50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67691C30-4656-3D0B-4BB4-260233F43D2F}"/>
              </a:ext>
            </a:extLst>
          </p:cNvPr>
          <p:cNvSpPr txBox="1"/>
          <p:nvPr/>
        </p:nvSpPr>
        <p:spPr>
          <a:xfrm>
            <a:off x="7155929" y="1424330"/>
            <a:ext cx="155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: LMM training flow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786E03EA-2C8F-7378-D174-DE6DC764701C}"/>
              </a:ext>
            </a:extLst>
          </p:cNvPr>
          <p:cNvSpPr txBox="1"/>
          <p:nvPr/>
        </p:nvSpPr>
        <p:spPr>
          <a:xfrm>
            <a:off x="6397625" y="2355334"/>
            <a:ext cx="2682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Step1: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Responses Generation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816558BF-3B70-4797-5A16-D99B11A8D0B6}"/>
              </a:ext>
            </a:extLst>
          </p:cNvPr>
          <p:cNvSpPr txBox="1"/>
          <p:nvPr/>
        </p:nvSpPr>
        <p:spPr>
          <a:xfrm>
            <a:off x="6397625" y="2837934"/>
            <a:ext cx="2873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Step2: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Hallucination Correction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9477C98-0F63-3CB8-C87D-102FD85A6A7E}"/>
              </a:ext>
            </a:extLst>
          </p:cNvPr>
          <p:cNvSpPr txBox="1"/>
          <p:nvPr/>
        </p:nvSpPr>
        <p:spPr>
          <a:xfrm>
            <a:off x="6397625" y="3345934"/>
            <a:ext cx="2873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Step3: </a:t>
            </a:r>
            <a:r>
              <a:rPr lang="en-US" sz="1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OPA Operation</a:t>
            </a:r>
            <a:endParaRPr lang="en-US" sz="16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4ACEDF-0292-7399-68C2-3C504FD6A240}"/>
              </a:ext>
            </a:extLst>
          </p:cNvPr>
          <p:cNvSpPr txBox="1"/>
          <p:nvPr/>
        </p:nvSpPr>
        <p:spPr>
          <a:xfrm>
            <a:off x="6397625" y="3853934"/>
            <a:ext cx="25050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Step4: </a:t>
            </a:r>
            <a:r>
              <a:rPr lang="en-US" sz="1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DPO training on the basis of OPA model.</a:t>
            </a:r>
          </a:p>
          <a:p>
            <a:endParaRPr lang="en-US" sz="16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Image Focus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</a:p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Anchor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pairs are firstly introduced in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mDPO</a:t>
            </a:r>
            <a:r>
              <a:rPr lang="en-US" sz="16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[8]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40D8BF7-C535-16AF-0405-E53FC55A5DF4}"/>
              </a:ext>
            </a:extLst>
          </p:cNvPr>
          <p:cNvSpPr txBox="1"/>
          <p:nvPr/>
        </p:nvSpPr>
        <p:spPr>
          <a:xfrm>
            <a:off x="100012" y="6527800"/>
            <a:ext cx="8943976" cy="22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>
              <a:lnSpc>
                <a:spcPts val="900"/>
              </a:lnSpc>
              <a:spcBef>
                <a:spcPts val="200"/>
              </a:spcBef>
            </a:pPr>
            <a:r>
              <a:rPr lang="en-US" sz="1400" b="0" i="0">
                <a:solidFill>
                  <a:srgbClr val="191B1F"/>
                </a:solidFill>
                <a:effectLst/>
                <a:latin typeface="-apple-system"/>
              </a:rPr>
              <a:t>[8] Wang F, et al. </a:t>
            </a:r>
            <a:r>
              <a:rPr lang="en-US" sz="1400" b="0" i="0" err="1">
                <a:solidFill>
                  <a:srgbClr val="191B1F"/>
                </a:solidFill>
                <a:effectLst/>
                <a:latin typeface="-apple-system"/>
              </a:rPr>
              <a:t>mDPO</a:t>
            </a:r>
            <a:r>
              <a:rPr lang="en-US" sz="1400" b="0" i="0">
                <a:solidFill>
                  <a:srgbClr val="191B1F"/>
                </a:solidFill>
                <a:effectLst/>
                <a:latin typeface="-apple-system"/>
              </a:rPr>
              <a:t>: Conditional Preference Optimization for Multimodal Large Language Models. EMNLP (2024).</a:t>
            </a:r>
            <a:endParaRPr 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DFA8D-78FE-CC8E-A194-B142E1CD18B1}"/>
              </a:ext>
            </a:extLst>
          </p:cNvPr>
          <p:cNvSpPr txBox="1"/>
          <p:nvPr/>
        </p:nvSpPr>
        <p:spPr>
          <a:xfrm>
            <a:off x="4404591" y="1939955"/>
            <a:ext cx="694421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GPT-4V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9557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3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6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7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2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7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2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2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2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7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6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2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2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1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2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7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2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6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2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7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2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3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1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7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2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6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8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1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7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8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2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3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6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2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2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3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6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8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1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2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7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8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1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7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8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2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3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6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7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1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2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7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2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3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6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1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2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3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7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9" fill="hold">
                            <p:stCondLst>
                              <p:cond delay="1000"/>
                            </p:stCondLst>
                            <p:childTnLst>
                              <p:par>
                                <p:cTn id="730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52" grpId="0" animBg="1"/>
      <p:bldP spid="53" grpId="0" animBg="1"/>
      <p:bldP spid="54" grpId="0" animBg="1"/>
      <p:bldP spid="55" grpId="0" animBg="1"/>
      <p:bldP spid="56" grpId="0" animBg="1"/>
      <p:bldP spid="67" grpId="0" animBg="1"/>
      <p:bldP spid="82" grpId="0" animBg="1"/>
      <p:bldP spid="118" grpId="0" animBg="1"/>
      <p:bldP spid="120" grpId="0" animBg="1"/>
      <p:bldP spid="125" grpId="0"/>
      <p:bldP spid="131" grpId="0"/>
      <p:bldP spid="133" grpId="0" animBg="1"/>
      <p:bldP spid="134" grpId="0"/>
      <p:bldP spid="135" grpId="0"/>
      <p:bldP spid="136" grpId="0"/>
      <p:bldP spid="155" grpId="0" animBg="1"/>
      <p:bldP spid="156" grpId="0"/>
      <p:bldP spid="157" grpId="0" animBg="1"/>
      <p:bldP spid="158" grpId="0"/>
      <p:bldP spid="159" grpId="0" animBg="1"/>
      <p:bldP spid="160" grpId="0"/>
      <p:bldP spid="161" grpId="0" animBg="1"/>
      <p:bldP spid="162" grpId="0" animBg="1"/>
      <p:bldP spid="163" grpId="0"/>
      <p:bldP spid="164" grpId="0" animBg="1"/>
      <p:bldP spid="165" grpId="0" animBg="1"/>
      <p:bldP spid="166" grpId="0" animBg="1"/>
      <p:bldP spid="167" grpId="0" animBg="1"/>
      <p:bldP spid="169" grpId="0" animBg="1"/>
      <p:bldP spid="171" grpId="0" animBg="1"/>
      <p:bldP spid="174" grpId="0" animBg="1"/>
      <p:bldP spid="175" grpId="0" animBg="1"/>
      <p:bldP spid="176" grpId="0"/>
      <p:bldP spid="178" grpId="0" animBg="1"/>
      <p:bldP spid="179" grpId="0"/>
      <p:bldP spid="180" grpId="0"/>
      <p:bldP spid="181" grpId="0" animBg="1"/>
      <p:bldP spid="182" grpId="0" animBg="1"/>
      <p:bldP spid="183" grpId="0"/>
      <p:bldP spid="185" grpId="0" animBg="1"/>
      <p:bldP spid="186" grpId="0"/>
      <p:bldP spid="187" grpId="0"/>
      <p:bldP spid="188" grpId="0"/>
      <p:bldP spid="189" grpId="0" animBg="1"/>
      <p:bldP spid="190" grpId="0" animBg="1"/>
      <p:bldP spid="191" grpId="0"/>
      <p:bldP spid="193" grpId="0" animBg="1"/>
      <p:bldP spid="194" grpId="0"/>
      <p:bldP spid="195" grpId="0"/>
      <p:bldP spid="196" grpId="0" animBg="1"/>
      <p:bldP spid="197" grpId="0" animBg="1"/>
      <p:bldP spid="198" grpId="0"/>
      <p:bldP spid="200" grpId="0" animBg="1"/>
      <p:bldP spid="201" grpId="0"/>
      <p:bldP spid="202" grpId="0"/>
      <p:bldP spid="203" grpId="0"/>
      <p:bldP spid="205" grpId="0"/>
      <p:bldP spid="208" grpId="0" animBg="1"/>
      <p:bldP spid="209" grpId="0" animBg="1"/>
      <p:bldP spid="210" grpId="0"/>
      <p:bldP spid="211" grpId="0"/>
      <p:bldP spid="212" grpId="0" animBg="1"/>
      <p:bldP spid="213" grpId="0"/>
      <p:bldP spid="218" grpId="0" animBg="1"/>
      <p:bldP spid="227" grpId="0" animBg="1"/>
      <p:bldP spid="228" grpId="0" animBg="1"/>
      <p:bldP spid="229" grpId="0" animBg="1"/>
      <p:bldP spid="230" grpId="0"/>
      <p:bldP spid="231" grpId="0"/>
      <p:bldP spid="233" grpId="0" animBg="1"/>
      <p:bldP spid="234" grpId="0" animBg="1"/>
      <p:bldP spid="235" grpId="0"/>
      <p:bldP spid="237" grpId="0" animBg="1"/>
      <p:bldP spid="238" grpId="0"/>
      <p:bldP spid="239" grpId="0"/>
      <p:bldP spid="240" grpId="0" animBg="1"/>
      <p:bldP spid="241" grpId="0" animBg="1"/>
      <p:bldP spid="242" grpId="0"/>
      <p:bldP spid="244" grpId="0" animBg="1"/>
      <p:bldP spid="245" grpId="0"/>
      <p:bldP spid="246" grpId="0"/>
      <p:bldP spid="247" grpId="0"/>
      <p:bldP spid="250" grpId="0" animBg="1"/>
      <p:bldP spid="251" grpId="0" animBg="1"/>
      <p:bldP spid="252" grpId="0"/>
      <p:bldP spid="254" grpId="0" animBg="1"/>
      <p:bldP spid="255" grpId="0"/>
      <p:bldP spid="256" grpId="0"/>
      <p:bldP spid="257" grpId="0" animBg="1"/>
      <p:bldP spid="258" grpId="0" animBg="1"/>
      <p:bldP spid="259" grpId="0"/>
      <p:bldP spid="261" grpId="0" animBg="1"/>
      <p:bldP spid="262" grpId="0"/>
      <p:bldP spid="263" grpId="0"/>
      <p:bldP spid="264" grpId="0"/>
      <p:bldP spid="266" grpId="0" animBg="1"/>
      <p:bldP spid="267" grpId="0" animBg="1"/>
      <p:bldP spid="268" grpId="0"/>
      <p:bldP spid="270" grpId="0" animBg="1"/>
      <p:bldP spid="271" grpId="0"/>
      <p:bldP spid="272" grpId="0"/>
      <p:bldP spid="273" grpId="0"/>
      <p:bldP spid="274" grpId="0"/>
      <p:bldP spid="275" grpId="0" animBg="1"/>
      <p:bldP spid="276" grpId="0" animBg="1"/>
      <p:bldP spid="277" grpId="0"/>
      <p:bldP spid="279" grpId="0" animBg="1"/>
      <p:bldP spid="280" grpId="0"/>
      <p:bldP spid="281" grpId="0"/>
      <p:bldP spid="282" grpId="0"/>
      <p:bldP spid="283" grpId="0"/>
      <p:bldP spid="284" grpId="0"/>
      <p:bldP spid="287" grpId="0"/>
      <p:bldP spid="289" grpId="0"/>
      <p:bldP spid="290" grpId="0"/>
      <p:bldP spid="301" grpId="0"/>
      <p:bldP spid="302" grpId="0"/>
      <p:bldP spid="302" grpId="1"/>
      <p:bldP spid="303" grpId="0"/>
      <p:bldP spid="303" grpId="1"/>
      <p:bldP spid="304" grpId="0"/>
      <p:bldP spid="304" grpId="1"/>
      <p:bldP spid="306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72272-D8B6-BB9D-161A-F245B2E18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918448A-B528-B5BA-EA05-B7C79A335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95" r="81259" b="30339"/>
          <a:stretch/>
        </p:blipFill>
        <p:spPr>
          <a:xfrm>
            <a:off x="7648102" y="41610"/>
            <a:ext cx="749138" cy="657005"/>
          </a:xfrm>
          <a:prstGeom prst="rect">
            <a:avLst/>
          </a:prstGeom>
        </p:spPr>
      </p:pic>
      <p:pic>
        <p:nvPicPr>
          <p:cNvPr id="6" name="Picture 2 1" descr="微软亚洲研究院（MSRA）在WMT 2019国际机器翻译大赛中拔得头筹| Media OutReach Newswire">
            <a:extLst>
              <a:ext uri="{FF2B5EF4-FFF2-40B4-BE49-F238E27FC236}">
                <a16:creationId xmlns:a16="http://schemas.microsoft.com/office/drawing/2014/main" id="{6504D7F5-CFC9-9CC7-0882-21A2FE1A4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29738" r="71192" b="30592"/>
          <a:stretch/>
        </p:blipFill>
        <p:spPr bwMode="auto">
          <a:xfrm>
            <a:off x="8428632" y="0"/>
            <a:ext cx="641073" cy="7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C50E9A8-E138-B8B7-2347-C92818F2A384}"/>
              </a:ext>
            </a:extLst>
          </p:cNvPr>
          <p:cNvSpPr/>
          <p:nvPr/>
        </p:nvSpPr>
        <p:spPr>
          <a:xfrm>
            <a:off x="0" y="710797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1B1BE8-B6C3-8E4C-D88E-161D4A45C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27299"/>
            <a:ext cx="7886700" cy="10414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</a:t>
            </a:r>
            <a:endParaRPr lang="en-US" sz="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B2A091-6726-9AB9-A980-D456854EBBBB}"/>
              </a:ext>
            </a:extLst>
          </p:cNvPr>
          <p:cNvSpPr txBox="1"/>
          <p:nvPr/>
        </p:nvSpPr>
        <p:spPr>
          <a:xfrm>
            <a:off x="1402120" y="4064000"/>
            <a:ext cx="6339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on hallucination-related metrics</a:t>
            </a:r>
          </a:p>
        </p:txBody>
      </p:sp>
    </p:spTree>
    <p:extLst>
      <p:ext uri="{BB962C8B-B14F-4D97-AF65-F5344CB8AC3E}">
        <p14:creationId xmlns:p14="http://schemas.microsoft.com/office/powerpoint/2010/main" val="2082445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28F47-C793-562B-D82E-AEE02D7AA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786F5FA6-3C2B-D5B0-DEE8-9D71C7359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34" y="1240688"/>
            <a:ext cx="8745166" cy="4060256"/>
          </a:xfrm>
          <a:prstGeom prst="rect">
            <a:avLst/>
          </a:prstGeom>
        </p:spPr>
      </p:pic>
      <p:sp>
        <p:nvSpPr>
          <p:cNvPr id="11" name="Rounded Rectangle 79">
            <a:extLst>
              <a:ext uri="{FF2B5EF4-FFF2-40B4-BE49-F238E27FC236}">
                <a16:creationId xmlns:a16="http://schemas.microsoft.com/office/drawing/2014/main" id="{93630775-739F-368C-2411-0918D65C0693}"/>
              </a:ext>
            </a:extLst>
          </p:cNvPr>
          <p:cNvSpPr/>
          <p:nvPr/>
        </p:nvSpPr>
        <p:spPr>
          <a:xfrm>
            <a:off x="123826" y="815647"/>
            <a:ext cx="8896350" cy="31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891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CD73722-0564-409C-07D7-CD9D52D8F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295" r="81259" b="30339"/>
          <a:stretch/>
        </p:blipFill>
        <p:spPr>
          <a:xfrm>
            <a:off x="7648102" y="41610"/>
            <a:ext cx="749138" cy="657005"/>
          </a:xfrm>
          <a:prstGeom prst="rect">
            <a:avLst/>
          </a:prstGeom>
        </p:spPr>
      </p:pic>
      <p:pic>
        <p:nvPicPr>
          <p:cNvPr id="6" name="Picture 2 1" descr="微软亚洲研究院（MSRA）在WMT 2019国际机器翻译大赛中拔得头筹| Media OutReach Newswire">
            <a:extLst>
              <a:ext uri="{FF2B5EF4-FFF2-40B4-BE49-F238E27FC236}">
                <a16:creationId xmlns:a16="http://schemas.microsoft.com/office/drawing/2014/main" id="{15522DD6-C744-5F60-E85C-61B9A8D47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29738" r="71192" b="30592"/>
          <a:stretch/>
        </p:blipFill>
        <p:spPr bwMode="auto">
          <a:xfrm>
            <a:off x="8428632" y="0"/>
            <a:ext cx="641073" cy="7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7B8AFBF-0E9C-C372-F8A5-AD53E6B42518}"/>
              </a:ext>
            </a:extLst>
          </p:cNvPr>
          <p:cNvSpPr/>
          <p:nvPr/>
        </p:nvSpPr>
        <p:spPr>
          <a:xfrm>
            <a:off x="0" y="710797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2 1">
            <a:extLst>
              <a:ext uri="{FF2B5EF4-FFF2-40B4-BE49-F238E27FC236}">
                <a16:creationId xmlns:a16="http://schemas.microsoft.com/office/drawing/2014/main" id="{3BDACDD6-5C0C-A394-E2BE-4EF06C316CB7}"/>
              </a:ext>
            </a:extLst>
          </p:cNvPr>
          <p:cNvSpPr txBox="1">
            <a:spLocks/>
          </p:cNvSpPr>
          <p:nvPr/>
        </p:nvSpPr>
        <p:spPr>
          <a:xfrm>
            <a:off x="176931" y="117474"/>
            <a:ext cx="7159378" cy="489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>
                <a:latin typeface="Aptos Black" panose="020F0502020204030204" pitchFamily="34" charset="0"/>
              </a:rPr>
              <a:t>Experimental Results</a:t>
            </a:r>
            <a:endParaRPr lang="en-US" sz="2800" b="1">
              <a:latin typeface="Aptos Black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1ABEA1-5596-2ADA-BBB4-DA17E47FCF53}"/>
              </a:ext>
            </a:extLst>
          </p:cNvPr>
          <p:cNvSpPr/>
          <p:nvPr/>
        </p:nvSpPr>
        <p:spPr>
          <a:xfrm>
            <a:off x="278131" y="873734"/>
            <a:ext cx="666750" cy="179070"/>
          </a:xfrm>
          <a:prstGeom prst="rect">
            <a:avLst/>
          </a:prstGeom>
          <a:solidFill>
            <a:srgbClr val="A5D6A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EA4B10-3221-6F59-EE58-201F98D2317A}"/>
              </a:ext>
            </a:extLst>
          </p:cNvPr>
          <p:cNvSpPr txBox="1"/>
          <p:nvPr/>
        </p:nvSpPr>
        <p:spPr>
          <a:xfrm>
            <a:off x="929640" y="824204"/>
            <a:ext cx="2392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Method1: Hallucination Injection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DD657B-ACB9-C61A-49D6-2DEA8F308316}"/>
              </a:ext>
            </a:extLst>
          </p:cNvPr>
          <p:cNvSpPr/>
          <p:nvPr/>
        </p:nvSpPr>
        <p:spPr>
          <a:xfrm>
            <a:off x="3301366" y="873734"/>
            <a:ext cx="666750" cy="179070"/>
          </a:xfrm>
          <a:prstGeom prst="rect">
            <a:avLst/>
          </a:prstGeom>
          <a:solidFill>
            <a:srgbClr val="8ED2F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ECDA5D-162B-E3A7-A0A7-3D0DDF77DF2A}"/>
              </a:ext>
            </a:extLst>
          </p:cNvPr>
          <p:cNvSpPr txBox="1"/>
          <p:nvPr/>
        </p:nvSpPr>
        <p:spPr>
          <a:xfrm>
            <a:off x="3952875" y="824204"/>
            <a:ext cx="2589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Method2: Hallucination Recognition</a:t>
            </a:r>
            <a:endParaRPr 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FB1BC-6734-26C1-2D46-E76AD093D090}"/>
              </a:ext>
            </a:extLst>
          </p:cNvPr>
          <p:cNvSpPr/>
          <p:nvPr/>
        </p:nvSpPr>
        <p:spPr>
          <a:xfrm>
            <a:off x="6541771" y="873734"/>
            <a:ext cx="666750" cy="179070"/>
          </a:xfrm>
          <a:prstGeom prst="rect">
            <a:avLst/>
          </a:prstGeom>
          <a:solidFill>
            <a:srgbClr val="FCD8D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06EA8C-5F15-9D0E-1534-BAB84FD12869}"/>
              </a:ext>
            </a:extLst>
          </p:cNvPr>
          <p:cNvSpPr txBox="1"/>
          <p:nvPr/>
        </p:nvSpPr>
        <p:spPr>
          <a:xfrm>
            <a:off x="7193280" y="824204"/>
            <a:ext cx="1805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Method3: Self-Evolution</a:t>
            </a:r>
            <a:endParaRPr 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979001-BB21-DEC3-CFD3-8FDE2754DCD9}"/>
              </a:ext>
            </a:extLst>
          </p:cNvPr>
          <p:cNvSpPr txBox="1"/>
          <p:nvPr/>
        </p:nvSpPr>
        <p:spPr>
          <a:xfrm>
            <a:off x="3257550" y="5658958"/>
            <a:ext cx="16263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amount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16k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4.8k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5AF6F3-0FD5-9959-BCB1-A459EF4633E6}"/>
              </a:ext>
            </a:extLst>
          </p:cNvPr>
          <p:cNvSpPr txBox="1"/>
          <p:nvPr/>
        </p:nvSpPr>
        <p:spPr>
          <a:xfrm>
            <a:off x="4593431" y="5658958"/>
            <a:ext cx="26265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Tuned Parameters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Full-tuned</a:t>
            </a:r>
          </a:p>
          <a:p>
            <a:pPr algn="ctr"/>
            <a:r>
              <a:rPr lang="en-US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DDD7AD-4F79-0E7E-4FA9-FC5D7A0528C6}"/>
              </a:ext>
            </a:extLst>
          </p:cNvPr>
          <p:cNvSpPr txBox="1"/>
          <p:nvPr/>
        </p:nvSpPr>
        <p:spPr>
          <a:xfrm>
            <a:off x="6460331" y="5658958"/>
            <a:ext cx="26265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DPO Round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0F6F40-8972-5832-7CD3-45ECF94BD959}"/>
              </a:ext>
            </a:extLst>
          </p:cNvPr>
          <p:cNvSpPr txBox="1"/>
          <p:nvPr/>
        </p:nvSpPr>
        <p:spPr>
          <a:xfrm>
            <a:off x="611981" y="5658958"/>
            <a:ext cx="30360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SOTA 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RLAIF-V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 (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OPA-DPO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9" name="Arrow: Up 38">
            <a:extLst>
              <a:ext uri="{FF2B5EF4-FFF2-40B4-BE49-F238E27FC236}">
                <a16:creationId xmlns:a16="http://schemas.microsoft.com/office/drawing/2014/main" id="{A011A44B-516B-4624-E64F-ACF88B14BA75}"/>
              </a:ext>
            </a:extLst>
          </p:cNvPr>
          <p:cNvSpPr/>
          <p:nvPr/>
        </p:nvSpPr>
        <p:spPr>
          <a:xfrm rot="10800000">
            <a:off x="39886" y="2999080"/>
            <a:ext cx="289560" cy="1440180"/>
          </a:xfrm>
          <a:prstGeom prst="upArrow">
            <a:avLst>
              <a:gd name="adj1" fmla="val 50000"/>
              <a:gd name="adj2" fmla="val 19473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8D7A75-E72D-7FAC-67C6-48C090AF99C4}"/>
              </a:ext>
            </a:extLst>
          </p:cNvPr>
          <p:cNvSpPr txBox="1"/>
          <p:nvPr/>
        </p:nvSpPr>
        <p:spPr>
          <a:xfrm rot="16200000">
            <a:off x="-560763" y="2618205"/>
            <a:ext cx="149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Lower Better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F303D1-6628-ADD4-CC17-6A13F7FA9373}"/>
              </a:ext>
            </a:extLst>
          </p:cNvPr>
          <p:cNvSpPr/>
          <p:nvPr/>
        </p:nvSpPr>
        <p:spPr>
          <a:xfrm>
            <a:off x="2507305" y="2093597"/>
            <a:ext cx="858465" cy="1177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9C05E4-D42C-B8EB-9D2A-C669857259EA}"/>
              </a:ext>
            </a:extLst>
          </p:cNvPr>
          <p:cNvSpPr/>
          <p:nvPr/>
        </p:nvSpPr>
        <p:spPr>
          <a:xfrm>
            <a:off x="5344539" y="2090354"/>
            <a:ext cx="858465" cy="1177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FFD281-E30F-FC7A-2A46-CAD600C870E6}"/>
              </a:ext>
            </a:extLst>
          </p:cNvPr>
          <p:cNvSpPr/>
          <p:nvPr/>
        </p:nvSpPr>
        <p:spPr>
          <a:xfrm>
            <a:off x="8181774" y="2096839"/>
            <a:ext cx="858465" cy="1177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075FBD-AFE5-28A2-2D6D-8F13836230E5}"/>
              </a:ext>
            </a:extLst>
          </p:cNvPr>
          <p:cNvSpPr txBox="1"/>
          <p:nvPr/>
        </p:nvSpPr>
        <p:spPr>
          <a:xfrm>
            <a:off x="1668700" y="5859998"/>
            <a:ext cx="5831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(Please refer to Table 1 in our paper for detailed values)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AA97B-C71F-DA92-F7D1-49E4C7DF7BAB}"/>
              </a:ext>
            </a:extLst>
          </p:cNvPr>
          <p:cNvSpPr txBox="1"/>
          <p:nvPr/>
        </p:nvSpPr>
        <p:spPr>
          <a:xfrm>
            <a:off x="4609289" y="4341390"/>
            <a:ext cx="702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N/A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9F5B5B-0038-C7E0-094E-F27D4DDD4B4D}"/>
              </a:ext>
            </a:extLst>
          </p:cNvPr>
          <p:cNvSpPr txBox="1"/>
          <p:nvPr/>
        </p:nvSpPr>
        <p:spPr>
          <a:xfrm>
            <a:off x="5102156" y="4347875"/>
            <a:ext cx="702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N/A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8813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43" grpId="0" animBg="1"/>
      <p:bldP spid="44" grpId="0" animBg="1"/>
      <p:bldP spid="45" grpId="0" animBg="1"/>
      <p:bldP spid="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26A73-D835-EA7E-05DE-FA1145047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CC115287-F56D-56F4-2548-769BBDADD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825500"/>
            <a:ext cx="6915150" cy="2766059"/>
          </a:xfrm>
          <a:prstGeom prst="rect">
            <a:avLst/>
          </a:prstGeom>
        </p:spPr>
      </p:pic>
      <p:sp>
        <p:nvSpPr>
          <p:cNvPr id="37" name="Rounded Rectangle 79">
            <a:extLst>
              <a:ext uri="{FF2B5EF4-FFF2-40B4-BE49-F238E27FC236}">
                <a16:creationId xmlns:a16="http://schemas.microsoft.com/office/drawing/2014/main" id="{F8407C0C-6793-598A-7C49-E9591430267B}"/>
              </a:ext>
            </a:extLst>
          </p:cNvPr>
          <p:cNvSpPr/>
          <p:nvPr/>
        </p:nvSpPr>
        <p:spPr>
          <a:xfrm>
            <a:off x="7517334" y="1270536"/>
            <a:ext cx="1482292" cy="1751798"/>
          </a:xfrm>
          <a:prstGeom prst="roundRect">
            <a:avLst>
              <a:gd name="adj" fmla="val 10174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891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5E35F48-9E5F-6F94-45F0-A6C95707AC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295" r="81259" b="30339"/>
          <a:stretch/>
        </p:blipFill>
        <p:spPr>
          <a:xfrm>
            <a:off x="7648102" y="41610"/>
            <a:ext cx="749138" cy="657005"/>
          </a:xfrm>
          <a:prstGeom prst="rect">
            <a:avLst/>
          </a:prstGeom>
        </p:spPr>
      </p:pic>
      <p:pic>
        <p:nvPicPr>
          <p:cNvPr id="6" name="Picture 2 1" descr="微软亚洲研究院（MSRA）在WMT 2019国际机器翻译大赛中拔得头筹| Media OutReach Newswire">
            <a:extLst>
              <a:ext uri="{FF2B5EF4-FFF2-40B4-BE49-F238E27FC236}">
                <a16:creationId xmlns:a16="http://schemas.microsoft.com/office/drawing/2014/main" id="{5C410C37-8B70-C70D-ED1B-4925EF5DB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29738" r="71192" b="30592"/>
          <a:stretch/>
        </p:blipFill>
        <p:spPr bwMode="auto">
          <a:xfrm>
            <a:off x="8428632" y="0"/>
            <a:ext cx="641073" cy="7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95D2C-1B3C-6B60-13C0-9DA6EDFB8030}"/>
              </a:ext>
            </a:extLst>
          </p:cNvPr>
          <p:cNvSpPr/>
          <p:nvPr/>
        </p:nvSpPr>
        <p:spPr>
          <a:xfrm>
            <a:off x="0" y="710797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2 1">
            <a:extLst>
              <a:ext uri="{FF2B5EF4-FFF2-40B4-BE49-F238E27FC236}">
                <a16:creationId xmlns:a16="http://schemas.microsoft.com/office/drawing/2014/main" id="{3EB59CAE-7751-F62C-2CB8-EFB0C59E6ADD}"/>
              </a:ext>
            </a:extLst>
          </p:cNvPr>
          <p:cNvSpPr txBox="1">
            <a:spLocks/>
          </p:cNvSpPr>
          <p:nvPr/>
        </p:nvSpPr>
        <p:spPr>
          <a:xfrm>
            <a:off x="176931" y="117474"/>
            <a:ext cx="7159378" cy="489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>
                <a:latin typeface="Aptos Black" panose="020F0502020204030204" pitchFamily="34" charset="0"/>
              </a:rPr>
              <a:t>How Important the OPA operation is?</a:t>
            </a:r>
            <a:endParaRPr lang="en-US" sz="2800" b="1">
              <a:latin typeface="Aptos Black" panose="020F0502020204030204" pitchFamily="34" charset="0"/>
            </a:endParaRPr>
          </a:p>
        </p:txBody>
      </p:sp>
      <p:pic>
        <p:nvPicPr>
          <p:cNvPr id="18" name="Picture 17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96115EBC-6125-7AB5-5832-34D31E045D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732" y="3916043"/>
            <a:ext cx="3657607" cy="2194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A2BA04-D7F4-90C4-2E08-CE4E0D661F86}"/>
                  </a:ext>
                </a:extLst>
              </p:cNvPr>
              <p:cNvSpPr txBox="1"/>
              <p:nvPr/>
            </p:nvSpPr>
            <p:spPr>
              <a:xfrm>
                <a:off x="1571625" y="3596647"/>
                <a:ext cx="6048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OPA results in </a:t>
                </a:r>
                <a:r>
                  <a:rPr 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~ 50%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indicators about </a:t>
                </a:r>
                <a:r>
                  <a:rPr 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hallucination rate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A2BA04-D7F4-90C4-2E08-CE4E0D661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25" y="3596647"/>
                <a:ext cx="6048375" cy="369332"/>
              </a:xfrm>
              <a:prstGeom prst="rect">
                <a:avLst/>
              </a:prstGeom>
              <a:blipFill>
                <a:blip r:embed="rId8"/>
                <a:stretch>
                  <a:fillRect l="-90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4992FF3-23DA-78D1-0DDE-8914D64E0EE3}"/>
                  </a:ext>
                </a:extLst>
              </p:cNvPr>
              <p:cNvSpPr txBox="1"/>
              <p:nvPr/>
            </p:nvSpPr>
            <p:spPr>
              <a:xfrm>
                <a:off x="3090337" y="5987300"/>
                <a:ext cx="3333750" cy="70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Initially,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𝑐𝑜𝑒𝑓</m:t>
                    </m:r>
                    <m:r>
                      <a:rPr lang="en-US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=0.5</m:t>
                    </m:r>
                    <m:r>
                      <a:rPr lang="en-US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both methods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Soon after, naïve DPO has </a:t>
                </a:r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 vanish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4992FF3-23DA-78D1-0DDE-8914D64E0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337" y="5987300"/>
                <a:ext cx="3333750" cy="700000"/>
              </a:xfrm>
              <a:prstGeom prst="rect">
                <a:avLst/>
              </a:prstGeom>
              <a:blipFill>
                <a:blip r:embed="rId9"/>
                <a:stretch>
                  <a:fillRect l="-5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Up 19">
            <a:extLst>
              <a:ext uri="{FF2B5EF4-FFF2-40B4-BE49-F238E27FC236}">
                <a16:creationId xmlns:a16="http://schemas.microsoft.com/office/drawing/2014/main" id="{2F7578FD-C3C3-8613-D743-56AC6EEA8A90}"/>
              </a:ext>
            </a:extLst>
          </p:cNvPr>
          <p:cNvSpPr/>
          <p:nvPr/>
        </p:nvSpPr>
        <p:spPr>
          <a:xfrm rot="10800000">
            <a:off x="204986" y="1794510"/>
            <a:ext cx="289560" cy="1440180"/>
          </a:xfrm>
          <a:prstGeom prst="upArrow">
            <a:avLst>
              <a:gd name="adj1" fmla="val 50000"/>
              <a:gd name="adj2" fmla="val 19473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3D4C66-A120-C224-7E16-B8607189AD9B}"/>
              </a:ext>
            </a:extLst>
          </p:cNvPr>
          <p:cNvSpPr txBox="1"/>
          <p:nvPr/>
        </p:nvSpPr>
        <p:spPr>
          <a:xfrm rot="16200000">
            <a:off x="-395663" y="1413635"/>
            <a:ext cx="149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Lower Better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A6F77A-A702-CE15-5472-51BBC6DFA7FD}"/>
              </a:ext>
            </a:extLst>
          </p:cNvPr>
          <p:cNvSpPr/>
          <p:nvPr/>
        </p:nvSpPr>
        <p:spPr>
          <a:xfrm>
            <a:off x="7605431" y="1623034"/>
            <a:ext cx="381634" cy="193066"/>
          </a:xfrm>
          <a:prstGeom prst="rect">
            <a:avLst/>
          </a:prstGeom>
          <a:solidFill>
            <a:srgbClr val="4389A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0DEF3E-BCD1-35A3-5898-72DD17730CA0}"/>
              </a:ext>
            </a:extLst>
          </p:cNvPr>
          <p:cNvSpPr txBox="1"/>
          <p:nvPr/>
        </p:nvSpPr>
        <p:spPr>
          <a:xfrm>
            <a:off x="8013780" y="1354429"/>
            <a:ext cx="1006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    OPA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B1D35D-8E80-A340-FB71-31697D4B240A}"/>
              </a:ext>
            </a:extLst>
          </p:cNvPr>
          <p:cNvSpPr/>
          <p:nvPr/>
        </p:nvSpPr>
        <p:spPr>
          <a:xfrm>
            <a:off x="7605431" y="1980222"/>
            <a:ext cx="381634" cy="193066"/>
          </a:xfrm>
          <a:prstGeom prst="rect">
            <a:avLst/>
          </a:prstGeom>
          <a:solidFill>
            <a:srgbClr val="F788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3222DA-85BB-230C-C52D-7B113AA11231}"/>
              </a:ext>
            </a:extLst>
          </p:cNvPr>
          <p:cNvSpPr/>
          <p:nvPr/>
        </p:nvSpPr>
        <p:spPr>
          <a:xfrm>
            <a:off x="7605431" y="2332648"/>
            <a:ext cx="381634" cy="193066"/>
          </a:xfrm>
          <a:prstGeom prst="rect">
            <a:avLst/>
          </a:prstGeom>
          <a:solidFill>
            <a:srgbClr val="8ED2F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C867AE-3F73-5839-3AD8-0B25DF1A486C}"/>
              </a:ext>
            </a:extLst>
          </p:cNvPr>
          <p:cNvSpPr/>
          <p:nvPr/>
        </p:nvSpPr>
        <p:spPr>
          <a:xfrm>
            <a:off x="7605431" y="2673960"/>
            <a:ext cx="381634" cy="193066"/>
          </a:xfrm>
          <a:prstGeom prst="rect">
            <a:avLst/>
          </a:prstGeom>
          <a:solidFill>
            <a:srgbClr val="FDD3C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9278EA-156D-E4AE-A149-C951F6B18C42}"/>
              </a:ext>
            </a:extLst>
          </p:cNvPr>
          <p:cNvSpPr txBox="1"/>
          <p:nvPr/>
        </p:nvSpPr>
        <p:spPr>
          <a:xfrm>
            <a:off x="8053638" y="189369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4.8k       </a:t>
            </a:r>
            <a:r>
              <a:rPr lang="en-US" dirty="0"/>
              <a:t>✔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611FFF-D985-58CC-5625-97B7263130CD}"/>
              </a:ext>
            </a:extLst>
          </p:cNvPr>
          <p:cNvSpPr txBox="1"/>
          <p:nvPr/>
        </p:nvSpPr>
        <p:spPr>
          <a:xfrm>
            <a:off x="8049931" y="1540357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4.8k       </a:t>
            </a:r>
            <a:r>
              <a:rPr lang="en-US" dirty="0"/>
              <a:t>✘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214D5C-E1B8-9846-7FD9-7066A6940960}"/>
              </a:ext>
            </a:extLst>
          </p:cNvPr>
          <p:cNvSpPr txBox="1"/>
          <p:nvPr/>
        </p:nvSpPr>
        <p:spPr>
          <a:xfrm>
            <a:off x="8049931" y="259473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2.4k       </a:t>
            </a:r>
            <a:r>
              <a:rPr lang="en-US" dirty="0"/>
              <a:t>✔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874EB3-232B-D8C6-41B0-E0B97CDEA7D8}"/>
              </a:ext>
            </a:extLst>
          </p:cNvPr>
          <p:cNvSpPr txBox="1"/>
          <p:nvPr/>
        </p:nvSpPr>
        <p:spPr>
          <a:xfrm>
            <a:off x="8046224" y="2241397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2.4k       </a:t>
            </a:r>
            <a:r>
              <a:rPr lang="en-US" dirty="0"/>
              <a:t>✘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075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A8B27-9462-ED00-B79A-09D009146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2674F09-B5DF-6F63-16B0-EB716049A7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95" r="81259" b="30339"/>
          <a:stretch/>
        </p:blipFill>
        <p:spPr>
          <a:xfrm>
            <a:off x="7648102" y="41610"/>
            <a:ext cx="749138" cy="657005"/>
          </a:xfrm>
          <a:prstGeom prst="rect">
            <a:avLst/>
          </a:prstGeom>
        </p:spPr>
      </p:pic>
      <p:pic>
        <p:nvPicPr>
          <p:cNvPr id="6" name="Picture 2 1" descr="微软亚洲研究院（MSRA）在WMT 2019国际机器翻译大赛中拔得头筹| Media OutReach Newswire">
            <a:extLst>
              <a:ext uri="{FF2B5EF4-FFF2-40B4-BE49-F238E27FC236}">
                <a16:creationId xmlns:a16="http://schemas.microsoft.com/office/drawing/2014/main" id="{BEA0D5F3-FFD1-D9E5-6AE0-76B8857DE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29738" r="71192" b="30592"/>
          <a:stretch/>
        </p:blipFill>
        <p:spPr bwMode="auto">
          <a:xfrm>
            <a:off x="8428632" y="0"/>
            <a:ext cx="641073" cy="7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CFE483-69AC-F192-689B-89DA380E43F6}"/>
              </a:ext>
            </a:extLst>
          </p:cNvPr>
          <p:cNvSpPr/>
          <p:nvPr/>
        </p:nvSpPr>
        <p:spPr>
          <a:xfrm>
            <a:off x="0" y="710797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2 1">
            <a:extLst>
              <a:ext uri="{FF2B5EF4-FFF2-40B4-BE49-F238E27FC236}">
                <a16:creationId xmlns:a16="http://schemas.microsoft.com/office/drawing/2014/main" id="{A0353AAF-C039-01D2-D50F-DF6B0EF11D80}"/>
              </a:ext>
            </a:extLst>
          </p:cNvPr>
          <p:cNvSpPr txBox="1">
            <a:spLocks/>
          </p:cNvSpPr>
          <p:nvPr/>
        </p:nvSpPr>
        <p:spPr>
          <a:xfrm>
            <a:off x="176931" y="117474"/>
            <a:ext cx="7159378" cy="489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>
                <a:latin typeface="Aptos Black" panose="020F0502020204030204" pitchFamily="34" charset="0"/>
              </a:rPr>
              <a:t>Impact of Data Scale</a:t>
            </a:r>
            <a:endParaRPr lang="en-US" sz="2800" b="1">
              <a:latin typeface="Aptos Black" panose="020F0502020204030204" pitchFamily="34" charset="0"/>
            </a:endParaRPr>
          </a:p>
        </p:txBody>
      </p:sp>
      <p:pic>
        <p:nvPicPr>
          <p:cNvPr id="2" name="Picture 1" descr="A graph of training data amount&#10;&#10;AI-generated content may be incorrect.">
            <a:extLst>
              <a:ext uri="{FF2B5EF4-FFF2-40B4-BE49-F238E27FC236}">
                <a16:creationId xmlns:a16="http://schemas.microsoft.com/office/drawing/2014/main" id="{06079A5C-F121-8262-770A-4563300DF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645" y="895350"/>
            <a:ext cx="6463855" cy="43092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219FD2-2EC0-4F34-2F48-507B134D08CF}"/>
                  </a:ext>
                </a:extLst>
              </p:cNvPr>
              <p:cNvSpPr txBox="1"/>
              <p:nvPr/>
            </p:nvSpPr>
            <p:spPr>
              <a:xfrm>
                <a:off x="585025" y="5967758"/>
                <a:ext cx="8089900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Increasing data does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lead to improvements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𝑶𝑷𝑨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But i</a:t>
                </a:r>
                <a:r>
                  <a:rPr lang="en-US" dirty="0"/>
                  <a:t>ncreasing data enhance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𝑶𝑷𝑨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𝑫𝑷𝑶</m:t>
                        </m:r>
                      </m:sup>
                    </m:sSubSup>
                  </m:oMath>
                </a14:m>
                <a:r>
                  <a:rPr lang="en-US" dirty="0"/>
                  <a:t> 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219FD2-2EC0-4F34-2F48-507B134D0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25" y="5967758"/>
                <a:ext cx="8089900" cy="666849"/>
              </a:xfrm>
              <a:prstGeom prst="rect">
                <a:avLst/>
              </a:prstGeom>
              <a:blipFill>
                <a:blip r:embed="rId6"/>
                <a:stretch>
                  <a:fillRect l="-528" t="-4587" b="-14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F4A1A05-4262-2901-AC78-C0D8378C9593}"/>
              </a:ext>
            </a:extLst>
          </p:cNvPr>
          <p:cNvSpPr txBox="1"/>
          <p:nvPr/>
        </p:nvSpPr>
        <p:spPr>
          <a:xfrm>
            <a:off x="585024" y="5436329"/>
            <a:ext cx="8482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</a:t>
            </a:r>
            <a:r>
              <a:rPr lang="en-US" b="1" dirty="0">
                <a:solidFill>
                  <a:srgbClr val="FF0000"/>
                </a:solidFill>
              </a:rPr>
              <a:t>600 data</a:t>
            </a:r>
            <a:r>
              <a:rPr lang="en-US" dirty="0"/>
              <a:t>, OPA-DPO surpasses </a:t>
            </a:r>
            <a:r>
              <a:rPr lang="en-US" b="1" dirty="0">
                <a:solidFill>
                  <a:srgbClr val="FF0000"/>
                </a:solidFill>
              </a:rPr>
              <a:t>most algorithms </a:t>
            </a:r>
            <a:r>
              <a:rPr lang="en-US" dirty="0"/>
              <a:t>in hallucinations metrics.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90B20B-C1CA-6FF4-821E-EB90BBB398FB}"/>
              </a:ext>
            </a:extLst>
          </p:cNvPr>
          <p:cNvSpPr/>
          <p:nvPr/>
        </p:nvSpPr>
        <p:spPr>
          <a:xfrm>
            <a:off x="2643837" y="2247900"/>
            <a:ext cx="457200" cy="4572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457200"/>
                      <a:gd name="connsiteY0" fmla="*/ 228600 h 457200"/>
                      <a:gd name="connsiteX1" fmla="*/ 228600 w 457200"/>
                      <a:gd name="connsiteY1" fmla="*/ 0 h 457200"/>
                      <a:gd name="connsiteX2" fmla="*/ 457200 w 457200"/>
                      <a:gd name="connsiteY2" fmla="*/ 228600 h 457200"/>
                      <a:gd name="connsiteX3" fmla="*/ 228600 w 457200"/>
                      <a:gd name="connsiteY3" fmla="*/ 457200 h 457200"/>
                      <a:gd name="connsiteX4" fmla="*/ 0 w 457200"/>
                      <a:gd name="connsiteY4" fmla="*/ 228600 h 457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7200" h="457200" extrusionOk="0">
                        <a:moveTo>
                          <a:pt x="0" y="228600"/>
                        </a:moveTo>
                        <a:cubicBezTo>
                          <a:pt x="-10588" y="102801"/>
                          <a:pt x="114335" y="11785"/>
                          <a:pt x="228600" y="0"/>
                        </a:cubicBezTo>
                        <a:cubicBezTo>
                          <a:pt x="365000" y="20829"/>
                          <a:pt x="457697" y="117502"/>
                          <a:pt x="457200" y="228600"/>
                        </a:cubicBezTo>
                        <a:cubicBezTo>
                          <a:pt x="455523" y="352323"/>
                          <a:pt x="357891" y="460874"/>
                          <a:pt x="228600" y="457200"/>
                        </a:cubicBezTo>
                        <a:cubicBezTo>
                          <a:pt x="103059" y="454554"/>
                          <a:pt x="2560" y="359625"/>
                          <a:pt x="0" y="2286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2621E3-F33A-CBBB-EA38-8D55FB780426}"/>
              </a:ext>
            </a:extLst>
          </p:cNvPr>
          <p:cNvCxnSpPr>
            <a:cxnSpLocks/>
          </p:cNvCxnSpPr>
          <p:nvPr/>
        </p:nvCxnSpPr>
        <p:spPr>
          <a:xfrm flipV="1">
            <a:off x="5367987" y="2133600"/>
            <a:ext cx="1327150" cy="4445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A204A1-A1E0-9986-B269-8FCB28D302F8}"/>
              </a:ext>
            </a:extLst>
          </p:cNvPr>
          <p:cNvCxnSpPr>
            <a:cxnSpLocks/>
          </p:cNvCxnSpPr>
          <p:nvPr/>
        </p:nvCxnSpPr>
        <p:spPr>
          <a:xfrm>
            <a:off x="5361637" y="2578100"/>
            <a:ext cx="1295400" cy="10160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AA777F6-6075-7CF9-BFAF-B66A0F11B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513" y="3216806"/>
            <a:ext cx="8412481" cy="19608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04E9DD-B6B0-FFFC-7D4D-29D7715ECB27}"/>
              </a:ext>
            </a:extLst>
          </p:cNvPr>
          <p:cNvCxnSpPr>
            <a:cxnSpLocks/>
            <a:stCxn id="14" idx="5"/>
          </p:cNvCxnSpPr>
          <p:nvPr/>
        </p:nvCxnSpPr>
        <p:spPr>
          <a:xfrm>
            <a:off x="3034082" y="2638145"/>
            <a:ext cx="1162533" cy="136596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306685-09CD-EA4F-2AC5-66F45D3BB668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3101037" y="2476500"/>
            <a:ext cx="5090062" cy="151798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Arrow: Up 22">
            <a:extLst>
              <a:ext uri="{FF2B5EF4-FFF2-40B4-BE49-F238E27FC236}">
                <a16:creationId xmlns:a16="http://schemas.microsoft.com/office/drawing/2014/main" id="{5B53AE2A-CFAD-FB53-2C4E-C393C519220D}"/>
              </a:ext>
            </a:extLst>
          </p:cNvPr>
          <p:cNvSpPr/>
          <p:nvPr/>
        </p:nvSpPr>
        <p:spPr>
          <a:xfrm rot="10800000">
            <a:off x="224236" y="2959167"/>
            <a:ext cx="289560" cy="1440180"/>
          </a:xfrm>
          <a:prstGeom prst="upArrow">
            <a:avLst>
              <a:gd name="adj1" fmla="val 50000"/>
              <a:gd name="adj2" fmla="val 19473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C4C925-52FC-1A7E-8617-56E5F47A15AF}"/>
              </a:ext>
            </a:extLst>
          </p:cNvPr>
          <p:cNvSpPr txBox="1"/>
          <p:nvPr/>
        </p:nvSpPr>
        <p:spPr>
          <a:xfrm rot="16200000">
            <a:off x="-376413" y="2578292"/>
            <a:ext cx="149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Lower Better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384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14" grpId="0" animBg="1"/>
      <p:bldP spid="1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C6934-06A5-50D0-41A8-D07B95EE6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55B86FE-B44F-842F-86EF-D9FEDA2DC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95" r="81259" b="30339"/>
          <a:stretch/>
        </p:blipFill>
        <p:spPr>
          <a:xfrm>
            <a:off x="7648102" y="41610"/>
            <a:ext cx="749138" cy="657005"/>
          </a:xfrm>
          <a:prstGeom prst="rect">
            <a:avLst/>
          </a:prstGeom>
        </p:spPr>
      </p:pic>
      <p:pic>
        <p:nvPicPr>
          <p:cNvPr id="6" name="Picture 2 1" descr="微软亚洲研究院（MSRA）在WMT 2019国际机器翻译大赛中拔得头筹| Media OutReach Newswire">
            <a:extLst>
              <a:ext uri="{FF2B5EF4-FFF2-40B4-BE49-F238E27FC236}">
                <a16:creationId xmlns:a16="http://schemas.microsoft.com/office/drawing/2014/main" id="{116169E1-F568-BCAD-CAE0-EEB7E2585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29738" r="71192" b="30592"/>
          <a:stretch/>
        </p:blipFill>
        <p:spPr bwMode="auto">
          <a:xfrm>
            <a:off x="8428632" y="0"/>
            <a:ext cx="641073" cy="7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A72748-45B1-5CAD-865F-3C1379159560}"/>
              </a:ext>
            </a:extLst>
          </p:cNvPr>
          <p:cNvSpPr/>
          <p:nvPr/>
        </p:nvSpPr>
        <p:spPr>
          <a:xfrm>
            <a:off x="0" y="710797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2 1">
            <a:extLst>
              <a:ext uri="{FF2B5EF4-FFF2-40B4-BE49-F238E27FC236}">
                <a16:creationId xmlns:a16="http://schemas.microsoft.com/office/drawing/2014/main" id="{733A5336-95F7-214B-222A-FA7254DECF3A}"/>
              </a:ext>
            </a:extLst>
          </p:cNvPr>
          <p:cNvSpPr txBox="1">
            <a:spLocks/>
          </p:cNvSpPr>
          <p:nvPr/>
        </p:nvSpPr>
        <p:spPr>
          <a:xfrm>
            <a:off x="176931" y="117474"/>
            <a:ext cx="7159378" cy="489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>
                <a:latin typeface="Aptos Black" panose="020F0502020204030204" pitchFamily="34" charset="0"/>
              </a:rPr>
              <a:t>Q&amp;A</a:t>
            </a:r>
            <a:endParaRPr lang="en-US" sz="2800" b="1">
              <a:latin typeface="Aptos Black" panose="020F050202020403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3F4B621-F83F-EF4D-19E9-A7C6D1356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42975"/>
            <a:ext cx="7886700" cy="57150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listening!</a:t>
            </a:r>
            <a:endParaRPr lang="en-US" sz="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details can be found on our Project-Page</a:t>
            </a:r>
          </a:p>
          <a:p>
            <a:pPr marL="0" indent="0" algn="ctr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(Paper, Code, Models, Datasets)</a:t>
            </a:r>
          </a:p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endParaRPr lang="en-US" sz="1400" b="1" dirty="0"/>
          </a:p>
          <a:p>
            <a:pPr marL="0" indent="0" algn="ctr">
              <a:buNone/>
            </a:pPr>
            <a:endParaRPr lang="en-US" sz="1400" b="1" dirty="0"/>
          </a:p>
          <a:p>
            <a:pPr marL="0" indent="0" algn="ctr">
              <a:buNone/>
            </a:pPr>
            <a:endParaRPr lang="en-US" sz="1400" b="1" dirty="0"/>
          </a:p>
          <a:p>
            <a:pPr marL="0" indent="0" algn="ctr">
              <a:buNone/>
            </a:pPr>
            <a:endParaRPr lang="en-US" sz="1400" b="1" dirty="0"/>
          </a:p>
          <a:p>
            <a:pPr marL="0" indent="0" algn="ctr">
              <a:buNone/>
            </a:pPr>
            <a:endParaRPr lang="en-US" sz="1400" b="1" dirty="0"/>
          </a:p>
          <a:p>
            <a:pPr marL="0" indent="0" algn="ctr"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Poster: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ExHall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 #373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5DBD96C-D7F8-CBEA-84CB-1EAD3B37A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37" y="2779975"/>
            <a:ext cx="3032125" cy="303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629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58375-F8FB-FAEC-113F-A056D987F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ACCF7B-DF08-1A2E-ABF7-7D1503F48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95" r="81259" b="30339"/>
          <a:stretch/>
        </p:blipFill>
        <p:spPr>
          <a:xfrm>
            <a:off x="7648102" y="41610"/>
            <a:ext cx="749138" cy="657005"/>
          </a:xfrm>
          <a:prstGeom prst="rect">
            <a:avLst/>
          </a:prstGeom>
        </p:spPr>
      </p:pic>
      <p:pic>
        <p:nvPicPr>
          <p:cNvPr id="6" name="Picture 2 1" descr="微软亚洲研究院（MSRA）在WMT 2019国际机器翻译大赛中拔得头筹| Media OutReach Newswire">
            <a:extLst>
              <a:ext uri="{FF2B5EF4-FFF2-40B4-BE49-F238E27FC236}">
                <a16:creationId xmlns:a16="http://schemas.microsoft.com/office/drawing/2014/main" id="{CA89F42F-364B-E675-E993-953E0613E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29738" r="71192" b="30592"/>
          <a:stretch/>
        </p:blipFill>
        <p:spPr bwMode="auto">
          <a:xfrm>
            <a:off x="8428632" y="0"/>
            <a:ext cx="641073" cy="7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17A28D-6ACD-A53C-5EE2-9BC79D54E033}"/>
              </a:ext>
            </a:extLst>
          </p:cNvPr>
          <p:cNvSpPr/>
          <p:nvPr/>
        </p:nvSpPr>
        <p:spPr>
          <a:xfrm>
            <a:off x="0" y="710797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75D36E7-EE9C-FA9A-B2D1-85201DA5D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14599"/>
            <a:ext cx="7886700" cy="10414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sz="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D3F6D5-AE27-C7AE-847E-0132F6054C80}"/>
              </a:ext>
            </a:extLst>
          </p:cNvPr>
          <p:cNvSpPr txBox="1"/>
          <p:nvPr/>
        </p:nvSpPr>
        <p:spPr>
          <a:xfrm>
            <a:off x="2665580" y="4013200"/>
            <a:ext cx="38128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Hallucinations in LVLMs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</a:p>
        </p:txBody>
      </p:sp>
    </p:spTree>
    <p:extLst>
      <p:ext uri="{BB962C8B-B14F-4D97-AF65-F5344CB8AC3E}">
        <p14:creationId xmlns:p14="http://schemas.microsoft.com/office/powerpoint/2010/main" val="607696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2">
            <a:extLst>
              <a:ext uri="{FF2B5EF4-FFF2-40B4-BE49-F238E27FC236}">
                <a16:creationId xmlns:a16="http://schemas.microsoft.com/office/drawing/2014/main" id="{D2E23D1B-9B44-940D-9CDF-36850AEDDE43}"/>
              </a:ext>
            </a:extLst>
          </p:cNvPr>
          <p:cNvSpPr/>
          <p:nvPr/>
        </p:nvSpPr>
        <p:spPr>
          <a:xfrm>
            <a:off x="2787650" y="6046604"/>
            <a:ext cx="5407295" cy="446271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564A01A-A0FA-D0E4-2956-6EF766DB6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31" y="117474"/>
            <a:ext cx="7159378" cy="489386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ptos Black" panose="020F0502020204030204" pitchFamily="34" charset="0"/>
              </a:rPr>
              <a:t>Hallucinations in LVLMs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B6CEBCA-F0F3-E025-74FF-70B15DC5F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295" r="81259" b="30339"/>
          <a:stretch/>
        </p:blipFill>
        <p:spPr>
          <a:xfrm>
            <a:off x="7648102" y="41610"/>
            <a:ext cx="749138" cy="657005"/>
          </a:xfrm>
          <a:prstGeom prst="rect">
            <a:avLst/>
          </a:prstGeom>
        </p:spPr>
      </p:pic>
      <p:pic>
        <p:nvPicPr>
          <p:cNvPr id="6" name="Picture 2" descr="微软亚洲研究院（MSRA）在WMT 2019国际机器翻译大赛中拔得头筹| Media OutReach Newswire">
            <a:extLst>
              <a:ext uri="{FF2B5EF4-FFF2-40B4-BE49-F238E27FC236}">
                <a16:creationId xmlns:a16="http://schemas.microsoft.com/office/drawing/2014/main" id="{2717A89D-52D5-AE8A-3DCF-A91E238AA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29738" r="71192" b="30592"/>
          <a:stretch/>
        </p:blipFill>
        <p:spPr bwMode="auto">
          <a:xfrm>
            <a:off x="8428632" y="0"/>
            <a:ext cx="641073" cy="7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B32C9A-52F5-DD37-2371-F49C7AF18492}"/>
              </a:ext>
            </a:extLst>
          </p:cNvPr>
          <p:cNvSpPr/>
          <p:nvPr/>
        </p:nvSpPr>
        <p:spPr>
          <a:xfrm>
            <a:off x="0" y="710797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rtoon robot waving with rainbow swirls on eyes&#10;&#10;AI-generated content may be incorrect.">
            <a:extLst>
              <a:ext uri="{FF2B5EF4-FFF2-40B4-BE49-F238E27FC236}">
                <a16:creationId xmlns:a16="http://schemas.microsoft.com/office/drawing/2014/main" id="{82210ED3-8040-49FD-A5DB-894A0FB55DB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AF6"/>
              </a:clrFrom>
              <a:clrTo>
                <a:srgbClr val="FEFAF6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390650" y="4194810"/>
            <a:ext cx="1219200" cy="1200150"/>
          </a:xfrm>
          <a:prstGeom prst="rect">
            <a:avLst/>
          </a:prstGeom>
        </p:spPr>
      </p:pic>
      <p:pic>
        <p:nvPicPr>
          <p:cNvPr id="14" name="Picture 13" descr="A cartoon of a robot waving&#10;&#10;AI-generated content may be incorrect.">
            <a:extLst>
              <a:ext uri="{FF2B5EF4-FFF2-40B4-BE49-F238E27FC236}">
                <a16:creationId xmlns:a16="http://schemas.microsoft.com/office/drawing/2014/main" id="{1C9B14BA-D9F7-EEC8-03CF-EC9937A8B31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CF8"/>
              </a:clrFrom>
              <a:clrTo>
                <a:srgbClr val="FEFCF8">
                  <a:alpha val="0"/>
                </a:srgbClr>
              </a:clrTo>
            </a:clrChange>
          </a:blip>
          <a:srcRect b="8421"/>
          <a:stretch/>
        </p:blipFill>
        <p:spPr>
          <a:xfrm flipH="1">
            <a:off x="1398269" y="5422582"/>
            <a:ext cx="1266825" cy="1243014"/>
          </a:xfrm>
          <a:prstGeom prst="rect">
            <a:avLst/>
          </a:prstGeom>
        </p:spPr>
      </p:pic>
      <p:pic>
        <p:nvPicPr>
          <p:cNvPr id="15" name="Picture 14" descr="A cartoon of a child pointing up&#10;&#10;AI-generated content may be incorrect.">
            <a:extLst>
              <a:ext uri="{FF2B5EF4-FFF2-40B4-BE49-F238E27FC236}">
                <a16:creationId xmlns:a16="http://schemas.microsoft.com/office/drawing/2014/main" id="{460D551B-3F12-1873-2F09-24CCFBFD31D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C"/>
              </a:clrFrom>
              <a:clrTo>
                <a:srgbClr val="FFFFFC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405888" y="2370055"/>
            <a:ext cx="1200151" cy="1201820"/>
          </a:xfrm>
          <a:prstGeom prst="rect">
            <a:avLst/>
          </a:prstGeom>
        </p:spPr>
      </p:pic>
      <p:pic>
        <p:nvPicPr>
          <p:cNvPr id="16" name="Picture 15" descr="A group of kids playing football in front of a clock tower&#10;&#10;AI-generated content may be incorrect.">
            <a:extLst>
              <a:ext uri="{FF2B5EF4-FFF2-40B4-BE49-F238E27FC236}">
                <a16:creationId xmlns:a16="http://schemas.microsoft.com/office/drawing/2014/main" id="{CA1C9975-E542-78DB-7DF7-3215062C8C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7096" y="864869"/>
            <a:ext cx="4525329" cy="2748651"/>
          </a:xfrm>
          <a:prstGeom prst="rect">
            <a:avLst/>
          </a:prstGeom>
          <a:ln w="38100">
            <a:solidFill>
              <a:schemeClr val="tx1"/>
            </a:solidFill>
            <a:prstDash val="sysDash"/>
          </a:ln>
        </p:spPr>
      </p:pic>
      <p:sp>
        <p:nvSpPr>
          <p:cNvPr id="17" name="Speech Bubble: Rectangle with Corners Rounded 30">
            <a:extLst>
              <a:ext uri="{FF2B5EF4-FFF2-40B4-BE49-F238E27FC236}">
                <a16:creationId xmlns:a16="http://schemas.microsoft.com/office/drawing/2014/main" id="{CC2D25DF-B050-5D7C-E2EA-A68621498F98}"/>
              </a:ext>
            </a:extLst>
          </p:cNvPr>
          <p:cNvSpPr/>
          <p:nvPr/>
        </p:nvSpPr>
        <p:spPr>
          <a:xfrm>
            <a:off x="1476087" y="1087464"/>
            <a:ext cx="1838613" cy="1128121"/>
          </a:xfrm>
          <a:custGeom>
            <a:avLst/>
            <a:gdLst>
              <a:gd name="connsiteX0" fmla="*/ 0 w 1838613"/>
              <a:gd name="connsiteY0" fmla="*/ 142609 h 855635"/>
              <a:gd name="connsiteX1" fmla="*/ 142609 w 1838613"/>
              <a:gd name="connsiteY1" fmla="*/ 0 h 855635"/>
              <a:gd name="connsiteX2" fmla="*/ 306436 w 1838613"/>
              <a:gd name="connsiteY2" fmla="*/ 0 h 855635"/>
              <a:gd name="connsiteX3" fmla="*/ 306436 w 1838613"/>
              <a:gd name="connsiteY3" fmla="*/ 0 h 855635"/>
              <a:gd name="connsiteX4" fmla="*/ 766089 w 1838613"/>
              <a:gd name="connsiteY4" fmla="*/ 0 h 855635"/>
              <a:gd name="connsiteX5" fmla="*/ 1696004 w 1838613"/>
              <a:gd name="connsiteY5" fmla="*/ 0 h 855635"/>
              <a:gd name="connsiteX6" fmla="*/ 1838613 w 1838613"/>
              <a:gd name="connsiteY6" fmla="*/ 142609 h 855635"/>
              <a:gd name="connsiteX7" fmla="*/ 1838613 w 1838613"/>
              <a:gd name="connsiteY7" fmla="*/ 499120 h 855635"/>
              <a:gd name="connsiteX8" fmla="*/ 1838613 w 1838613"/>
              <a:gd name="connsiteY8" fmla="*/ 499120 h 855635"/>
              <a:gd name="connsiteX9" fmla="*/ 1838613 w 1838613"/>
              <a:gd name="connsiteY9" fmla="*/ 713029 h 855635"/>
              <a:gd name="connsiteX10" fmla="*/ 1838613 w 1838613"/>
              <a:gd name="connsiteY10" fmla="*/ 713026 h 855635"/>
              <a:gd name="connsiteX11" fmla="*/ 1696004 w 1838613"/>
              <a:gd name="connsiteY11" fmla="*/ 855635 h 855635"/>
              <a:gd name="connsiteX12" fmla="*/ 766089 w 1838613"/>
              <a:gd name="connsiteY12" fmla="*/ 855635 h 855635"/>
              <a:gd name="connsiteX13" fmla="*/ 344133 w 1838613"/>
              <a:gd name="connsiteY13" fmla="*/ 1128121 h 855635"/>
              <a:gd name="connsiteX14" fmla="*/ 306436 w 1838613"/>
              <a:gd name="connsiteY14" fmla="*/ 855635 h 855635"/>
              <a:gd name="connsiteX15" fmla="*/ 142609 w 1838613"/>
              <a:gd name="connsiteY15" fmla="*/ 855635 h 855635"/>
              <a:gd name="connsiteX16" fmla="*/ 0 w 1838613"/>
              <a:gd name="connsiteY16" fmla="*/ 713026 h 855635"/>
              <a:gd name="connsiteX17" fmla="*/ 0 w 1838613"/>
              <a:gd name="connsiteY17" fmla="*/ 713029 h 855635"/>
              <a:gd name="connsiteX18" fmla="*/ 0 w 1838613"/>
              <a:gd name="connsiteY18" fmla="*/ 499120 h 855635"/>
              <a:gd name="connsiteX19" fmla="*/ 0 w 1838613"/>
              <a:gd name="connsiteY19" fmla="*/ 499120 h 855635"/>
              <a:gd name="connsiteX20" fmla="*/ 0 w 1838613"/>
              <a:gd name="connsiteY20" fmla="*/ 142609 h 855635"/>
              <a:gd name="connsiteX0" fmla="*/ 0 w 1838613"/>
              <a:gd name="connsiteY0" fmla="*/ 142609 h 1128121"/>
              <a:gd name="connsiteX1" fmla="*/ 142609 w 1838613"/>
              <a:gd name="connsiteY1" fmla="*/ 0 h 1128121"/>
              <a:gd name="connsiteX2" fmla="*/ 306436 w 1838613"/>
              <a:gd name="connsiteY2" fmla="*/ 0 h 1128121"/>
              <a:gd name="connsiteX3" fmla="*/ 306436 w 1838613"/>
              <a:gd name="connsiteY3" fmla="*/ 0 h 1128121"/>
              <a:gd name="connsiteX4" fmla="*/ 766089 w 1838613"/>
              <a:gd name="connsiteY4" fmla="*/ 0 h 1128121"/>
              <a:gd name="connsiteX5" fmla="*/ 1696004 w 1838613"/>
              <a:gd name="connsiteY5" fmla="*/ 0 h 1128121"/>
              <a:gd name="connsiteX6" fmla="*/ 1838613 w 1838613"/>
              <a:gd name="connsiteY6" fmla="*/ 142609 h 1128121"/>
              <a:gd name="connsiteX7" fmla="*/ 1838613 w 1838613"/>
              <a:gd name="connsiteY7" fmla="*/ 499120 h 1128121"/>
              <a:gd name="connsiteX8" fmla="*/ 1838613 w 1838613"/>
              <a:gd name="connsiteY8" fmla="*/ 499120 h 1128121"/>
              <a:gd name="connsiteX9" fmla="*/ 1838613 w 1838613"/>
              <a:gd name="connsiteY9" fmla="*/ 713029 h 1128121"/>
              <a:gd name="connsiteX10" fmla="*/ 1838613 w 1838613"/>
              <a:gd name="connsiteY10" fmla="*/ 713026 h 1128121"/>
              <a:gd name="connsiteX11" fmla="*/ 1696004 w 1838613"/>
              <a:gd name="connsiteY11" fmla="*/ 855635 h 1128121"/>
              <a:gd name="connsiteX12" fmla="*/ 766089 w 1838613"/>
              <a:gd name="connsiteY12" fmla="*/ 855635 h 1128121"/>
              <a:gd name="connsiteX13" fmla="*/ 344133 w 1838613"/>
              <a:gd name="connsiteY13" fmla="*/ 1128121 h 1128121"/>
              <a:gd name="connsiteX14" fmla="*/ 401686 w 1838613"/>
              <a:gd name="connsiteY14" fmla="*/ 855635 h 1128121"/>
              <a:gd name="connsiteX15" fmla="*/ 142609 w 1838613"/>
              <a:gd name="connsiteY15" fmla="*/ 855635 h 1128121"/>
              <a:gd name="connsiteX16" fmla="*/ 0 w 1838613"/>
              <a:gd name="connsiteY16" fmla="*/ 713026 h 1128121"/>
              <a:gd name="connsiteX17" fmla="*/ 0 w 1838613"/>
              <a:gd name="connsiteY17" fmla="*/ 713029 h 1128121"/>
              <a:gd name="connsiteX18" fmla="*/ 0 w 1838613"/>
              <a:gd name="connsiteY18" fmla="*/ 499120 h 1128121"/>
              <a:gd name="connsiteX19" fmla="*/ 0 w 1838613"/>
              <a:gd name="connsiteY19" fmla="*/ 499120 h 1128121"/>
              <a:gd name="connsiteX20" fmla="*/ 0 w 1838613"/>
              <a:gd name="connsiteY20" fmla="*/ 142609 h 1128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838613" h="1128121">
                <a:moveTo>
                  <a:pt x="0" y="142609"/>
                </a:moveTo>
                <a:cubicBezTo>
                  <a:pt x="0" y="63848"/>
                  <a:pt x="63848" y="0"/>
                  <a:pt x="142609" y="0"/>
                </a:cubicBezTo>
                <a:lnTo>
                  <a:pt x="306436" y="0"/>
                </a:lnTo>
                <a:lnTo>
                  <a:pt x="306436" y="0"/>
                </a:lnTo>
                <a:lnTo>
                  <a:pt x="766089" y="0"/>
                </a:lnTo>
                <a:lnTo>
                  <a:pt x="1696004" y="0"/>
                </a:lnTo>
                <a:cubicBezTo>
                  <a:pt x="1774765" y="0"/>
                  <a:pt x="1838613" y="63848"/>
                  <a:pt x="1838613" y="142609"/>
                </a:cubicBezTo>
                <a:lnTo>
                  <a:pt x="1838613" y="499120"/>
                </a:lnTo>
                <a:lnTo>
                  <a:pt x="1838613" y="499120"/>
                </a:lnTo>
                <a:lnTo>
                  <a:pt x="1838613" y="713029"/>
                </a:lnTo>
                <a:lnTo>
                  <a:pt x="1838613" y="713026"/>
                </a:lnTo>
                <a:cubicBezTo>
                  <a:pt x="1838613" y="791787"/>
                  <a:pt x="1774765" y="855635"/>
                  <a:pt x="1696004" y="855635"/>
                </a:cubicBezTo>
                <a:lnTo>
                  <a:pt x="766089" y="855635"/>
                </a:lnTo>
                <a:lnTo>
                  <a:pt x="344133" y="1128121"/>
                </a:lnTo>
                <a:lnTo>
                  <a:pt x="401686" y="855635"/>
                </a:lnTo>
                <a:lnTo>
                  <a:pt x="142609" y="855635"/>
                </a:lnTo>
                <a:cubicBezTo>
                  <a:pt x="63848" y="855635"/>
                  <a:pt x="0" y="791787"/>
                  <a:pt x="0" y="713026"/>
                </a:cubicBezTo>
                <a:lnTo>
                  <a:pt x="0" y="713029"/>
                </a:lnTo>
                <a:lnTo>
                  <a:pt x="0" y="499120"/>
                </a:lnTo>
                <a:lnTo>
                  <a:pt x="0" y="499120"/>
                </a:lnTo>
                <a:lnTo>
                  <a:pt x="0" y="142609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6FE34F-DCD9-7F9A-A646-A2C0E7E538D5}"/>
              </a:ext>
            </a:extLst>
          </p:cNvPr>
          <p:cNvSpPr txBox="1"/>
          <p:nvPr/>
        </p:nvSpPr>
        <p:spPr>
          <a:xfrm>
            <a:off x="1489075" y="1192496"/>
            <a:ext cx="1797050" cy="632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Could you please describe the given image?</a:t>
            </a:r>
          </a:p>
        </p:txBody>
      </p:sp>
      <p:sp>
        <p:nvSpPr>
          <p:cNvPr id="19" name="Rounded Rectangle 12">
            <a:extLst>
              <a:ext uri="{FF2B5EF4-FFF2-40B4-BE49-F238E27FC236}">
                <a16:creationId xmlns:a16="http://schemas.microsoft.com/office/drawing/2014/main" id="{F217E4EB-15E6-FBBE-3600-0A2BE1093092}"/>
              </a:ext>
            </a:extLst>
          </p:cNvPr>
          <p:cNvSpPr/>
          <p:nvPr/>
        </p:nvSpPr>
        <p:spPr>
          <a:xfrm>
            <a:off x="2781300" y="4706754"/>
            <a:ext cx="5407295" cy="446271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0AA5F0-7891-3F26-7F9D-5CA2BF4C425E}"/>
              </a:ext>
            </a:extLst>
          </p:cNvPr>
          <p:cNvSpPr txBox="1"/>
          <p:nvPr/>
        </p:nvSpPr>
        <p:spPr>
          <a:xfrm>
            <a:off x="2786162" y="4730211"/>
            <a:ext cx="5407295" cy="342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foreground, </a:t>
            </a:r>
            <a:r>
              <a:rPr lang="en-US" sz="1200" b="1" dirty="0">
                <a:solidFill>
                  <a:srgbClr val="FF0000"/>
                </a:solidFill>
              </a:rPr>
              <a:t>three children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playing </a:t>
            </a:r>
            <a:r>
              <a:rPr lang="en-US" altLang="zh-CN" sz="1200" b="1" dirty="0">
                <a:solidFill>
                  <a:srgbClr val="FF0000"/>
                </a:solidFill>
              </a:rPr>
              <a:t>basketball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a grassy area…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69F316-6FB0-F8E9-93E1-95EA0B9AAB69}"/>
              </a:ext>
            </a:extLst>
          </p:cNvPr>
          <p:cNvSpPr txBox="1"/>
          <p:nvPr/>
        </p:nvSpPr>
        <p:spPr>
          <a:xfrm>
            <a:off x="2790926" y="6082861"/>
            <a:ext cx="5407295" cy="342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foreground, </a:t>
            </a:r>
            <a:r>
              <a:rPr lang="en-US" sz="1200" b="1" dirty="0">
                <a:solidFill>
                  <a:srgbClr val="00B050"/>
                </a:solidFill>
              </a:rPr>
              <a:t>four children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playing </a:t>
            </a:r>
            <a:r>
              <a:rPr lang="en-US" sz="1200" b="1" dirty="0">
                <a:solidFill>
                  <a:srgbClr val="00B050"/>
                </a:solidFill>
              </a:rPr>
              <a:t>football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a grassy area…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3278B2-6F93-E3C1-7FDC-F5C5007E7C3C}"/>
              </a:ext>
            </a:extLst>
          </p:cNvPr>
          <p:cNvSpPr txBox="1"/>
          <p:nvPr/>
        </p:nvSpPr>
        <p:spPr>
          <a:xfrm>
            <a:off x="2667000" y="4229100"/>
            <a:ext cx="4459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LVLM:</a:t>
            </a:r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593785-1F5C-BE55-5203-94A6673381E5}"/>
              </a:ext>
            </a:extLst>
          </p:cNvPr>
          <p:cNvSpPr txBox="1"/>
          <p:nvPr/>
        </p:nvSpPr>
        <p:spPr>
          <a:xfrm>
            <a:off x="2667000" y="5588000"/>
            <a:ext cx="4459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LVLM: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97C56EF-A813-C07F-9178-603416DCD359}"/>
              </a:ext>
            </a:extLst>
          </p:cNvPr>
          <p:cNvCxnSpPr>
            <a:cxnSpLocks/>
            <a:stCxn id="15" idx="3"/>
            <a:endCxn id="14" idx="3"/>
          </p:cNvCxnSpPr>
          <p:nvPr/>
        </p:nvCxnSpPr>
        <p:spPr>
          <a:xfrm rot="10800000" flipV="1">
            <a:off x="1398270" y="2970965"/>
            <a:ext cx="7619" cy="3073124"/>
          </a:xfrm>
          <a:prstGeom prst="curvedConnector3">
            <a:avLst>
              <a:gd name="adj1" fmla="val 10601378"/>
            </a:avLst>
          </a:prstGeom>
          <a:ln w="38100">
            <a:solidFill>
              <a:srgbClr val="92D05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E9AA059-8698-73AA-D987-C911BEEEC9BA}"/>
              </a:ext>
            </a:extLst>
          </p:cNvPr>
          <p:cNvCxnSpPr>
            <a:cxnSpLocks/>
            <a:stCxn id="15" idx="3"/>
            <a:endCxn id="13" idx="3"/>
          </p:cNvCxnSpPr>
          <p:nvPr/>
        </p:nvCxnSpPr>
        <p:spPr>
          <a:xfrm rot="10800000" flipV="1">
            <a:off x="1390650" y="2970965"/>
            <a:ext cx="15238" cy="1823920"/>
          </a:xfrm>
          <a:prstGeom prst="curvedConnector3">
            <a:avLst>
              <a:gd name="adj1" fmla="val 2787853"/>
            </a:avLst>
          </a:prstGeom>
          <a:ln w="38100">
            <a:solidFill>
              <a:srgbClr val="F7887F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2A789E4-FDB4-36AE-0211-D6FC5E30F95B}"/>
              </a:ext>
            </a:extLst>
          </p:cNvPr>
          <p:cNvSpPr txBox="1"/>
          <p:nvPr/>
        </p:nvSpPr>
        <p:spPr>
          <a:xfrm>
            <a:off x="3457575" y="3783330"/>
            <a:ext cx="450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text: Hallucination	</a:t>
            </a:r>
            <a:r>
              <a:rPr 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text: Corrections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7488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8D5D5-B1BE-5BB7-CFF5-66D67949C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row: Down 22">
            <a:extLst>
              <a:ext uri="{FF2B5EF4-FFF2-40B4-BE49-F238E27FC236}">
                <a16:creationId xmlns:a16="http://schemas.microsoft.com/office/drawing/2014/main" id="{8377B387-3A2B-DC73-23C1-E52604D29855}"/>
              </a:ext>
            </a:extLst>
          </p:cNvPr>
          <p:cNvSpPr/>
          <p:nvPr/>
        </p:nvSpPr>
        <p:spPr>
          <a:xfrm>
            <a:off x="7227389" y="4371974"/>
            <a:ext cx="314325" cy="816139"/>
          </a:xfrm>
          <a:prstGeom prst="downArrow">
            <a:avLst>
              <a:gd name="adj1" fmla="val 50000"/>
              <a:gd name="adj2" fmla="val 136610"/>
            </a:avLst>
          </a:prstGeom>
          <a:gradFill>
            <a:gsLst>
              <a:gs pos="15000">
                <a:schemeClr val="bg1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04CE991E-96C1-6569-DD76-401CB729D34F}"/>
              </a:ext>
            </a:extLst>
          </p:cNvPr>
          <p:cNvSpPr/>
          <p:nvPr/>
        </p:nvSpPr>
        <p:spPr>
          <a:xfrm rot="3281592">
            <a:off x="4722314" y="4148188"/>
            <a:ext cx="314325" cy="1287576"/>
          </a:xfrm>
          <a:prstGeom prst="downArrow">
            <a:avLst>
              <a:gd name="adj1" fmla="val 50000"/>
              <a:gd name="adj2" fmla="val 157822"/>
            </a:avLst>
          </a:prstGeom>
          <a:gradFill>
            <a:gsLst>
              <a:gs pos="15000">
                <a:schemeClr val="bg1"/>
              </a:gs>
              <a:gs pos="100000">
                <a:srgbClr val="00B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2 1">
            <a:extLst>
              <a:ext uri="{FF2B5EF4-FFF2-40B4-BE49-F238E27FC236}">
                <a16:creationId xmlns:a16="http://schemas.microsoft.com/office/drawing/2014/main" id="{B6B265CA-31E5-ECF0-6240-684C05343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31" y="117474"/>
            <a:ext cx="7159378" cy="489386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ptos Black" panose="020F0502020204030204" pitchFamily="34" charset="0"/>
              </a:rPr>
              <a:t>Solutions for Hallucinations in LVLMs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0B730E6-CA66-B49F-7445-38F2899420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295" r="81259" b="30339"/>
          <a:stretch/>
        </p:blipFill>
        <p:spPr>
          <a:xfrm>
            <a:off x="7648102" y="41610"/>
            <a:ext cx="749138" cy="657005"/>
          </a:xfrm>
          <a:prstGeom prst="rect">
            <a:avLst/>
          </a:prstGeom>
        </p:spPr>
      </p:pic>
      <p:pic>
        <p:nvPicPr>
          <p:cNvPr id="6" name="Picture 2 1" descr="微软亚洲研究院（MSRA）在WMT 2019国际机器翻译大赛中拔得头筹| Media OutReach Newswire">
            <a:extLst>
              <a:ext uri="{FF2B5EF4-FFF2-40B4-BE49-F238E27FC236}">
                <a16:creationId xmlns:a16="http://schemas.microsoft.com/office/drawing/2014/main" id="{83AD1321-6715-29D4-146E-4CA7C1AAF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29738" r="71192" b="30592"/>
          <a:stretch/>
        </p:blipFill>
        <p:spPr bwMode="auto">
          <a:xfrm>
            <a:off x="8428632" y="0"/>
            <a:ext cx="641073" cy="7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B65EAE-55C8-E8A2-8B06-CF0421F9D93A}"/>
              </a:ext>
            </a:extLst>
          </p:cNvPr>
          <p:cNvSpPr/>
          <p:nvPr/>
        </p:nvSpPr>
        <p:spPr>
          <a:xfrm>
            <a:off x="0" y="710797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2 1">
            <a:extLst>
              <a:ext uri="{FF2B5EF4-FFF2-40B4-BE49-F238E27FC236}">
                <a16:creationId xmlns:a16="http://schemas.microsoft.com/office/drawing/2014/main" id="{97731601-28CB-A707-8CC0-26CAF9C03494}"/>
              </a:ext>
            </a:extLst>
          </p:cNvPr>
          <p:cNvSpPr/>
          <p:nvPr/>
        </p:nvSpPr>
        <p:spPr>
          <a:xfrm>
            <a:off x="5819775" y="5191125"/>
            <a:ext cx="3124201" cy="1197294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2 2">
            <a:extLst>
              <a:ext uri="{FF2B5EF4-FFF2-40B4-BE49-F238E27FC236}">
                <a16:creationId xmlns:a16="http://schemas.microsoft.com/office/drawing/2014/main" id="{FB1D88E6-2CC3-D5FE-E1BF-CDB5E30EB3B0}"/>
              </a:ext>
            </a:extLst>
          </p:cNvPr>
          <p:cNvSpPr/>
          <p:nvPr/>
        </p:nvSpPr>
        <p:spPr>
          <a:xfrm>
            <a:off x="2346960" y="5194300"/>
            <a:ext cx="3130820" cy="1195069"/>
          </a:xfrm>
          <a:prstGeom prst="roundRect">
            <a:avLst>
              <a:gd name="adj" fmla="val 105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 2" descr="A group of kids playing football in front of a clock tower&#10;&#10;AI-generated content may be incorrect.">
            <a:extLst>
              <a:ext uri="{FF2B5EF4-FFF2-40B4-BE49-F238E27FC236}">
                <a16:creationId xmlns:a16="http://schemas.microsoft.com/office/drawing/2014/main" id="{25F955F3-D098-8B68-5D65-AD6C21316D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575" y="4629259"/>
            <a:ext cx="1709134" cy="1038115"/>
          </a:xfrm>
          <a:prstGeom prst="rect">
            <a:avLst/>
          </a:prstGeom>
          <a:ln w="38100">
            <a:solidFill>
              <a:schemeClr val="tx1"/>
            </a:solidFill>
            <a:prstDash val="sysDash"/>
          </a:ln>
        </p:spPr>
      </p:pic>
      <p:sp>
        <p:nvSpPr>
          <p:cNvPr id="26" name="Speech Bubble: Rectangle with Corners Rounded 30">
            <a:extLst>
              <a:ext uri="{FF2B5EF4-FFF2-40B4-BE49-F238E27FC236}">
                <a16:creationId xmlns:a16="http://schemas.microsoft.com/office/drawing/2014/main" id="{DA864542-AE37-4980-8BC1-31FB679B35FB}"/>
              </a:ext>
            </a:extLst>
          </p:cNvPr>
          <p:cNvSpPr/>
          <p:nvPr/>
        </p:nvSpPr>
        <p:spPr>
          <a:xfrm>
            <a:off x="333087" y="5735665"/>
            <a:ext cx="1838613" cy="633386"/>
          </a:xfrm>
          <a:custGeom>
            <a:avLst/>
            <a:gdLst>
              <a:gd name="connsiteX0" fmla="*/ 0 w 1838613"/>
              <a:gd name="connsiteY0" fmla="*/ 142609 h 855635"/>
              <a:gd name="connsiteX1" fmla="*/ 142609 w 1838613"/>
              <a:gd name="connsiteY1" fmla="*/ 0 h 855635"/>
              <a:gd name="connsiteX2" fmla="*/ 306436 w 1838613"/>
              <a:gd name="connsiteY2" fmla="*/ 0 h 855635"/>
              <a:gd name="connsiteX3" fmla="*/ 306436 w 1838613"/>
              <a:gd name="connsiteY3" fmla="*/ 0 h 855635"/>
              <a:gd name="connsiteX4" fmla="*/ 766089 w 1838613"/>
              <a:gd name="connsiteY4" fmla="*/ 0 h 855635"/>
              <a:gd name="connsiteX5" fmla="*/ 1696004 w 1838613"/>
              <a:gd name="connsiteY5" fmla="*/ 0 h 855635"/>
              <a:gd name="connsiteX6" fmla="*/ 1838613 w 1838613"/>
              <a:gd name="connsiteY6" fmla="*/ 142609 h 855635"/>
              <a:gd name="connsiteX7" fmla="*/ 1838613 w 1838613"/>
              <a:gd name="connsiteY7" fmla="*/ 499120 h 855635"/>
              <a:gd name="connsiteX8" fmla="*/ 1838613 w 1838613"/>
              <a:gd name="connsiteY8" fmla="*/ 499120 h 855635"/>
              <a:gd name="connsiteX9" fmla="*/ 1838613 w 1838613"/>
              <a:gd name="connsiteY9" fmla="*/ 713029 h 855635"/>
              <a:gd name="connsiteX10" fmla="*/ 1838613 w 1838613"/>
              <a:gd name="connsiteY10" fmla="*/ 713026 h 855635"/>
              <a:gd name="connsiteX11" fmla="*/ 1696004 w 1838613"/>
              <a:gd name="connsiteY11" fmla="*/ 855635 h 855635"/>
              <a:gd name="connsiteX12" fmla="*/ 766089 w 1838613"/>
              <a:gd name="connsiteY12" fmla="*/ 855635 h 855635"/>
              <a:gd name="connsiteX13" fmla="*/ 344133 w 1838613"/>
              <a:gd name="connsiteY13" fmla="*/ 1128121 h 855635"/>
              <a:gd name="connsiteX14" fmla="*/ 306436 w 1838613"/>
              <a:gd name="connsiteY14" fmla="*/ 855635 h 855635"/>
              <a:gd name="connsiteX15" fmla="*/ 142609 w 1838613"/>
              <a:gd name="connsiteY15" fmla="*/ 855635 h 855635"/>
              <a:gd name="connsiteX16" fmla="*/ 0 w 1838613"/>
              <a:gd name="connsiteY16" fmla="*/ 713026 h 855635"/>
              <a:gd name="connsiteX17" fmla="*/ 0 w 1838613"/>
              <a:gd name="connsiteY17" fmla="*/ 713029 h 855635"/>
              <a:gd name="connsiteX18" fmla="*/ 0 w 1838613"/>
              <a:gd name="connsiteY18" fmla="*/ 499120 h 855635"/>
              <a:gd name="connsiteX19" fmla="*/ 0 w 1838613"/>
              <a:gd name="connsiteY19" fmla="*/ 499120 h 855635"/>
              <a:gd name="connsiteX20" fmla="*/ 0 w 1838613"/>
              <a:gd name="connsiteY20" fmla="*/ 142609 h 855635"/>
              <a:gd name="connsiteX0" fmla="*/ 0 w 1838613"/>
              <a:gd name="connsiteY0" fmla="*/ 142609 h 1128121"/>
              <a:gd name="connsiteX1" fmla="*/ 142609 w 1838613"/>
              <a:gd name="connsiteY1" fmla="*/ 0 h 1128121"/>
              <a:gd name="connsiteX2" fmla="*/ 306436 w 1838613"/>
              <a:gd name="connsiteY2" fmla="*/ 0 h 1128121"/>
              <a:gd name="connsiteX3" fmla="*/ 306436 w 1838613"/>
              <a:gd name="connsiteY3" fmla="*/ 0 h 1128121"/>
              <a:gd name="connsiteX4" fmla="*/ 766089 w 1838613"/>
              <a:gd name="connsiteY4" fmla="*/ 0 h 1128121"/>
              <a:gd name="connsiteX5" fmla="*/ 1696004 w 1838613"/>
              <a:gd name="connsiteY5" fmla="*/ 0 h 1128121"/>
              <a:gd name="connsiteX6" fmla="*/ 1838613 w 1838613"/>
              <a:gd name="connsiteY6" fmla="*/ 142609 h 1128121"/>
              <a:gd name="connsiteX7" fmla="*/ 1838613 w 1838613"/>
              <a:gd name="connsiteY7" fmla="*/ 499120 h 1128121"/>
              <a:gd name="connsiteX8" fmla="*/ 1838613 w 1838613"/>
              <a:gd name="connsiteY8" fmla="*/ 499120 h 1128121"/>
              <a:gd name="connsiteX9" fmla="*/ 1838613 w 1838613"/>
              <a:gd name="connsiteY9" fmla="*/ 713029 h 1128121"/>
              <a:gd name="connsiteX10" fmla="*/ 1838613 w 1838613"/>
              <a:gd name="connsiteY10" fmla="*/ 713026 h 1128121"/>
              <a:gd name="connsiteX11" fmla="*/ 1696004 w 1838613"/>
              <a:gd name="connsiteY11" fmla="*/ 855635 h 1128121"/>
              <a:gd name="connsiteX12" fmla="*/ 766089 w 1838613"/>
              <a:gd name="connsiteY12" fmla="*/ 855635 h 1128121"/>
              <a:gd name="connsiteX13" fmla="*/ 344133 w 1838613"/>
              <a:gd name="connsiteY13" fmla="*/ 1128121 h 1128121"/>
              <a:gd name="connsiteX14" fmla="*/ 401686 w 1838613"/>
              <a:gd name="connsiteY14" fmla="*/ 855635 h 1128121"/>
              <a:gd name="connsiteX15" fmla="*/ 142609 w 1838613"/>
              <a:gd name="connsiteY15" fmla="*/ 855635 h 1128121"/>
              <a:gd name="connsiteX16" fmla="*/ 0 w 1838613"/>
              <a:gd name="connsiteY16" fmla="*/ 713026 h 1128121"/>
              <a:gd name="connsiteX17" fmla="*/ 0 w 1838613"/>
              <a:gd name="connsiteY17" fmla="*/ 713029 h 1128121"/>
              <a:gd name="connsiteX18" fmla="*/ 0 w 1838613"/>
              <a:gd name="connsiteY18" fmla="*/ 499120 h 1128121"/>
              <a:gd name="connsiteX19" fmla="*/ 0 w 1838613"/>
              <a:gd name="connsiteY19" fmla="*/ 499120 h 1128121"/>
              <a:gd name="connsiteX20" fmla="*/ 0 w 1838613"/>
              <a:gd name="connsiteY20" fmla="*/ 142609 h 1128121"/>
              <a:gd name="connsiteX0" fmla="*/ 0 w 1838613"/>
              <a:gd name="connsiteY0" fmla="*/ 142609 h 855635"/>
              <a:gd name="connsiteX1" fmla="*/ 142609 w 1838613"/>
              <a:gd name="connsiteY1" fmla="*/ 0 h 855635"/>
              <a:gd name="connsiteX2" fmla="*/ 306436 w 1838613"/>
              <a:gd name="connsiteY2" fmla="*/ 0 h 855635"/>
              <a:gd name="connsiteX3" fmla="*/ 306436 w 1838613"/>
              <a:gd name="connsiteY3" fmla="*/ 0 h 855635"/>
              <a:gd name="connsiteX4" fmla="*/ 766089 w 1838613"/>
              <a:gd name="connsiteY4" fmla="*/ 0 h 855635"/>
              <a:gd name="connsiteX5" fmla="*/ 1696004 w 1838613"/>
              <a:gd name="connsiteY5" fmla="*/ 0 h 855635"/>
              <a:gd name="connsiteX6" fmla="*/ 1838613 w 1838613"/>
              <a:gd name="connsiteY6" fmla="*/ 142609 h 855635"/>
              <a:gd name="connsiteX7" fmla="*/ 1838613 w 1838613"/>
              <a:gd name="connsiteY7" fmla="*/ 499120 h 855635"/>
              <a:gd name="connsiteX8" fmla="*/ 1838613 w 1838613"/>
              <a:gd name="connsiteY8" fmla="*/ 499120 h 855635"/>
              <a:gd name="connsiteX9" fmla="*/ 1838613 w 1838613"/>
              <a:gd name="connsiteY9" fmla="*/ 713029 h 855635"/>
              <a:gd name="connsiteX10" fmla="*/ 1838613 w 1838613"/>
              <a:gd name="connsiteY10" fmla="*/ 713026 h 855635"/>
              <a:gd name="connsiteX11" fmla="*/ 1696004 w 1838613"/>
              <a:gd name="connsiteY11" fmla="*/ 855635 h 855635"/>
              <a:gd name="connsiteX12" fmla="*/ 766089 w 1838613"/>
              <a:gd name="connsiteY12" fmla="*/ 855635 h 855635"/>
              <a:gd name="connsiteX13" fmla="*/ 401686 w 1838613"/>
              <a:gd name="connsiteY13" fmla="*/ 855635 h 855635"/>
              <a:gd name="connsiteX14" fmla="*/ 142609 w 1838613"/>
              <a:gd name="connsiteY14" fmla="*/ 855635 h 855635"/>
              <a:gd name="connsiteX15" fmla="*/ 0 w 1838613"/>
              <a:gd name="connsiteY15" fmla="*/ 713026 h 855635"/>
              <a:gd name="connsiteX16" fmla="*/ 0 w 1838613"/>
              <a:gd name="connsiteY16" fmla="*/ 713029 h 855635"/>
              <a:gd name="connsiteX17" fmla="*/ 0 w 1838613"/>
              <a:gd name="connsiteY17" fmla="*/ 499120 h 855635"/>
              <a:gd name="connsiteX18" fmla="*/ 0 w 1838613"/>
              <a:gd name="connsiteY18" fmla="*/ 499120 h 855635"/>
              <a:gd name="connsiteX19" fmla="*/ 0 w 1838613"/>
              <a:gd name="connsiteY19" fmla="*/ 142609 h 8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38613" h="855635">
                <a:moveTo>
                  <a:pt x="0" y="142609"/>
                </a:moveTo>
                <a:cubicBezTo>
                  <a:pt x="0" y="63848"/>
                  <a:pt x="63848" y="0"/>
                  <a:pt x="142609" y="0"/>
                </a:cubicBezTo>
                <a:lnTo>
                  <a:pt x="306436" y="0"/>
                </a:lnTo>
                <a:lnTo>
                  <a:pt x="306436" y="0"/>
                </a:lnTo>
                <a:lnTo>
                  <a:pt x="766089" y="0"/>
                </a:lnTo>
                <a:lnTo>
                  <a:pt x="1696004" y="0"/>
                </a:lnTo>
                <a:cubicBezTo>
                  <a:pt x="1774765" y="0"/>
                  <a:pt x="1838613" y="63848"/>
                  <a:pt x="1838613" y="142609"/>
                </a:cubicBezTo>
                <a:lnTo>
                  <a:pt x="1838613" y="499120"/>
                </a:lnTo>
                <a:lnTo>
                  <a:pt x="1838613" y="499120"/>
                </a:lnTo>
                <a:lnTo>
                  <a:pt x="1838613" y="713029"/>
                </a:lnTo>
                <a:lnTo>
                  <a:pt x="1838613" y="713026"/>
                </a:lnTo>
                <a:cubicBezTo>
                  <a:pt x="1838613" y="791787"/>
                  <a:pt x="1774765" y="855635"/>
                  <a:pt x="1696004" y="855635"/>
                </a:cubicBezTo>
                <a:lnTo>
                  <a:pt x="766089" y="855635"/>
                </a:lnTo>
                <a:lnTo>
                  <a:pt x="401686" y="855635"/>
                </a:lnTo>
                <a:lnTo>
                  <a:pt x="142609" y="855635"/>
                </a:lnTo>
                <a:cubicBezTo>
                  <a:pt x="63848" y="855635"/>
                  <a:pt x="0" y="791787"/>
                  <a:pt x="0" y="713026"/>
                </a:cubicBezTo>
                <a:lnTo>
                  <a:pt x="0" y="713029"/>
                </a:lnTo>
                <a:lnTo>
                  <a:pt x="0" y="499120"/>
                </a:lnTo>
                <a:lnTo>
                  <a:pt x="0" y="499120"/>
                </a:lnTo>
                <a:lnTo>
                  <a:pt x="0" y="142609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4B58C2-5D53-B019-2E24-FA56F546D678}"/>
              </a:ext>
            </a:extLst>
          </p:cNvPr>
          <p:cNvSpPr txBox="1"/>
          <p:nvPr/>
        </p:nvSpPr>
        <p:spPr>
          <a:xfrm>
            <a:off x="358775" y="5745446"/>
            <a:ext cx="1797050" cy="632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Could you please describe the given image?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CF5D06-7368-0478-C0E4-EF5C62C499D3}"/>
              </a:ext>
            </a:extLst>
          </p:cNvPr>
          <p:cNvSpPr txBox="1"/>
          <p:nvPr/>
        </p:nvSpPr>
        <p:spPr>
          <a:xfrm>
            <a:off x="142876" y="6518206"/>
            <a:ext cx="8705850" cy="2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>
              <a:lnSpc>
                <a:spcPts val="900"/>
              </a:lnSpc>
              <a:spcBef>
                <a:spcPts val="200"/>
              </a:spcBef>
            </a:pPr>
            <a:r>
              <a:rPr lang="en-US" sz="1400" b="0" i="0">
                <a:solidFill>
                  <a:srgbClr val="191B1F"/>
                </a:solidFill>
                <a:effectLst/>
                <a:latin typeface="-apple-system"/>
              </a:rPr>
              <a:t>[1] Rafailov R, et al. Direct preference optimization: Your language model is secretly a reward model. </a:t>
            </a:r>
            <a:r>
              <a:rPr lang="en-US" sz="1400" b="0" i="0" err="1">
                <a:solidFill>
                  <a:srgbClr val="191B1F"/>
                </a:solidFill>
                <a:effectLst/>
                <a:latin typeface="-apple-system"/>
              </a:rPr>
              <a:t>NeurIPS</a:t>
            </a:r>
            <a:r>
              <a:rPr lang="en-US" sz="1400" b="0" i="0">
                <a:solidFill>
                  <a:srgbClr val="191B1F"/>
                </a:solidFill>
                <a:effectLst/>
                <a:latin typeface="-apple-system"/>
              </a:rPr>
              <a:t> (2023).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88506FF-B2C0-E4D5-B75A-5550E6C487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58" y="2891750"/>
            <a:ext cx="5494396" cy="232949"/>
          </a:xfrm>
          <a:prstGeom prst="rect">
            <a:avLst/>
          </a:prstGeom>
        </p:spPr>
      </p:pic>
      <p:sp>
        <p:nvSpPr>
          <p:cNvPr id="38" name="Rounded Rectangle 79">
            <a:extLst>
              <a:ext uri="{FF2B5EF4-FFF2-40B4-BE49-F238E27FC236}">
                <a16:creationId xmlns:a16="http://schemas.microsoft.com/office/drawing/2014/main" id="{18DE6E48-E06C-1E0C-9718-54B625F43E7A}"/>
              </a:ext>
            </a:extLst>
          </p:cNvPr>
          <p:cNvSpPr/>
          <p:nvPr/>
        </p:nvSpPr>
        <p:spPr>
          <a:xfrm>
            <a:off x="551519" y="2177316"/>
            <a:ext cx="8040031" cy="54683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89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E8BED6-8D9C-5B73-0AAC-F72799979486}"/>
                  </a:ext>
                </a:extLst>
              </p:cNvPr>
              <p:cNvSpPr txBox="1"/>
              <p:nvPr/>
            </p:nvSpPr>
            <p:spPr>
              <a:xfrm>
                <a:off x="821676" y="2133505"/>
                <a:ext cx="7640746" cy="604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current policy;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initial (reference) policy; 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prompt;   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response;   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image;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reward function from BT model 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E8BED6-8D9C-5B73-0AAC-F72799979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133505"/>
                <a:ext cx="7640746" cy="604524"/>
              </a:xfrm>
              <a:prstGeom prst="rect">
                <a:avLst/>
              </a:prstGeom>
              <a:blipFill>
                <a:blip r:embed="rId11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6BBA099B-3322-2F97-F450-3EBC66ED85D7}"/>
              </a:ext>
            </a:extLst>
          </p:cNvPr>
          <p:cNvSpPr txBox="1"/>
          <p:nvPr/>
        </p:nvSpPr>
        <p:spPr>
          <a:xfrm>
            <a:off x="716641" y="2808841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Objective: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2ECD3B-44DF-A772-D0E5-085ADB90351A}"/>
              </a:ext>
            </a:extLst>
          </p:cNvPr>
          <p:cNvSpPr txBox="1"/>
          <p:nvPr/>
        </p:nvSpPr>
        <p:spPr>
          <a:xfrm>
            <a:off x="737362" y="3721603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Practical Loss: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781140D-AFFD-798B-C516-B8D27AE6BAC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212" y="3744247"/>
            <a:ext cx="5759836" cy="35831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7909ED0-9623-A3EB-BF4D-B7F0EBC89F58}"/>
              </a:ext>
            </a:extLst>
          </p:cNvPr>
          <p:cNvSpPr txBox="1"/>
          <p:nvPr/>
        </p:nvSpPr>
        <p:spPr>
          <a:xfrm>
            <a:off x="4161189" y="4152665"/>
            <a:ext cx="211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Preferred Response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AA6A9A-1AD2-17F0-9E6B-12AC053EF42E}"/>
              </a:ext>
            </a:extLst>
          </p:cNvPr>
          <p:cNvSpPr txBox="1"/>
          <p:nvPr/>
        </p:nvSpPr>
        <p:spPr>
          <a:xfrm>
            <a:off x="6383021" y="4160686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Rejected Response</a:t>
            </a:r>
          </a:p>
        </p:txBody>
      </p:sp>
      <p:sp>
        <p:nvSpPr>
          <p:cNvPr id="62" name="Right Brace 61">
            <a:extLst>
              <a:ext uri="{FF2B5EF4-FFF2-40B4-BE49-F238E27FC236}">
                <a16:creationId xmlns:a16="http://schemas.microsoft.com/office/drawing/2014/main" id="{D828049A-4F0C-7A70-265C-0C8C91474C1F}"/>
              </a:ext>
            </a:extLst>
          </p:cNvPr>
          <p:cNvSpPr/>
          <p:nvPr/>
        </p:nvSpPr>
        <p:spPr>
          <a:xfrm rot="5400000">
            <a:off x="5200715" y="3642226"/>
            <a:ext cx="144379" cy="1010653"/>
          </a:xfrm>
          <a:prstGeom prst="rightBrace">
            <a:avLst>
              <a:gd name="adj1" fmla="val 6005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2CAB7516-A5EC-8BE5-080C-6137203890B0}"/>
              </a:ext>
            </a:extLst>
          </p:cNvPr>
          <p:cNvSpPr/>
          <p:nvPr/>
        </p:nvSpPr>
        <p:spPr>
          <a:xfrm rot="5400000">
            <a:off x="7239667" y="3659872"/>
            <a:ext cx="144379" cy="1010653"/>
          </a:xfrm>
          <a:prstGeom prst="rightBrace">
            <a:avLst>
              <a:gd name="adj1" fmla="val 6005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E6295FB-5886-C938-DA66-C50A8E1486A8}"/>
              </a:ext>
            </a:extLst>
          </p:cNvPr>
          <p:cNvSpPr txBox="1"/>
          <p:nvPr/>
        </p:nvSpPr>
        <p:spPr>
          <a:xfrm>
            <a:off x="5419725" y="5448300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3" name="Title 2 2">
            <a:extLst>
              <a:ext uri="{FF2B5EF4-FFF2-40B4-BE49-F238E27FC236}">
                <a16:creationId xmlns:a16="http://schemas.microsoft.com/office/drawing/2014/main" id="{14CC968E-0F88-661C-B976-A6D2A00BE6E7}"/>
              </a:ext>
            </a:extLst>
          </p:cNvPr>
          <p:cNvSpPr txBox="1">
            <a:spLocks/>
          </p:cNvSpPr>
          <p:nvPr/>
        </p:nvSpPr>
        <p:spPr>
          <a:xfrm>
            <a:off x="291231" y="746124"/>
            <a:ext cx="7159378" cy="489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1: Training-free</a:t>
            </a:r>
            <a:endParaRPr lang="en-US" sz="2400" b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833E84-10A2-AED1-AE33-D5C2AB0E9C90}"/>
              </a:ext>
            </a:extLst>
          </p:cNvPr>
          <p:cNvSpPr txBox="1"/>
          <p:nvPr/>
        </p:nvSpPr>
        <p:spPr>
          <a:xfrm>
            <a:off x="606424" y="1160780"/>
            <a:ext cx="8280401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Contrastive decoding; Attention pattern manipulation; Special tokens avoidance… 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tle 2 2">
            <a:extLst>
              <a:ext uri="{FF2B5EF4-FFF2-40B4-BE49-F238E27FC236}">
                <a16:creationId xmlns:a16="http://schemas.microsoft.com/office/drawing/2014/main" id="{54939562-A85E-1750-3022-47F2B53C67A3}"/>
              </a:ext>
            </a:extLst>
          </p:cNvPr>
          <p:cNvSpPr txBox="1">
            <a:spLocks/>
          </p:cNvSpPr>
          <p:nvPr/>
        </p:nvSpPr>
        <p:spPr>
          <a:xfrm>
            <a:off x="281705" y="1679574"/>
            <a:ext cx="8747995" cy="489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2: Training(RL)-based (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introduce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results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b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82A202-45EA-5A44-15E6-88B7DF1BA796}"/>
              </a:ext>
            </a:extLst>
          </p:cNvPr>
          <p:cNvSpPr txBox="1"/>
          <p:nvPr/>
        </p:nvSpPr>
        <p:spPr>
          <a:xfrm>
            <a:off x="747710" y="3192780"/>
            <a:ext cx="8396289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Preference Optimization (DPO)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effective and popular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051F58-3840-ED15-C072-A2C198F29697}"/>
              </a:ext>
            </a:extLst>
          </p:cNvPr>
          <p:cNvSpPr txBox="1"/>
          <p:nvPr/>
        </p:nvSpPr>
        <p:spPr>
          <a:xfrm>
            <a:off x="5891313" y="5435061"/>
            <a:ext cx="2985988" cy="619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foreground, </a:t>
            </a:r>
            <a:r>
              <a:rPr lang="en-US" sz="1200" b="1" dirty="0">
                <a:solidFill>
                  <a:srgbClr val="FF0000"/>
                </a:solidFill>
              </a:rPr>
              <a:t>three children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playing </a:t>
            </a:r>
            <a:r>
              <a:rPr lang="en-US" altLang="zh-CN" sz="1200" b="1" dirty="0">
                <a:solidFill>
                  <a:srgbClr val="FF0000"/>
                </a:solidFill>
              </a:rPr>
              <a:t>basketball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a grassy area…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0318B-1DBE-C59E-B4A6-BBEB8490BFCF}"/>
              </a:ext>
            </a:extLst>
          </p:cNvPr>
          <p:cNvSpPr txBox="1"/>
          <p:nvPr/>
        </p:nvSpPr>
        <p:spPr>
          <a:xfrm>
            <a:off x="2438400" y="5435161"/>
            <a:ext cx="2933700" cy="619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foreground, </a:t>
            </a:r>
            <a:r>
              <a:rPr lang="en-US" sz="1200" b="1" dirty="0">
                <a:solidFill>
                  <a:srgbClr val="00B050"/>
                </a:solidFill>
              </a:rPr>
              <a:t>four children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playing </a:t>
            </a:r>
            <a:r>
              <a:rPr lang="en-US" sz="1200" b="1" dirty="0">
                <a:solidFill>
                  <a:srgbClr val="00B050"/>
                </a:solidFill>
              </a:rPr>
              <a:t>football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a grassy area…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059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38" grpId="0" animBg="1"/>
      <p:bldP spid="39" grpId="0"/>
      <p:bldP spid="40" grpId="0"/>
      <p:bldP spid="50" grpId="0"/>
      <p:bldP spid="60" grpId="0"/>
      <p:bldP spid="61" grpId="0"/>
      <p:bldP spid="62" grpId="0" animBg="1"/>
      <p:bldP spid="63" grpId="0" animBg="1"/>
      <p:bldP spid="65" grpId="0"/>
      <p:bldP spid="14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9683C-C215-8F1E-0173-F2FA120F6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19CD315-7641-03AD-2795-AE3C91C2D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95" r="81259" b="30339"/>
          <a:stretch/>
        </p:blipFill>
        <p:spPr>
          <a:xfrm>
            <a:off x="7648102" y="41610"/>
            <a:ext cx="749138" cy="657005"/>
          </a:xfrm>
          <a:prstGeom prst="rect">
            <a:avLst/>
          </a:prstGeom>
        </p:spPr>
      </p:pic>
      <p:pic>
        <p:nvPicPr>
          <p:cNvPr id="6" name="Picture 2 1" descr="微软亚洲研究院（MSRA）在WMT 2019国际机器翻译大赛中拔得头筹| Media OutReach Newswire">
            <a:extLst>
              <a:ext uri="{FF2B5EF4-FFF2-40B4-BE49-F238E27FC236}">
                <a16:creationId xmlns:a16="http://schemas.microsoft.com/office/drawing/2014/main" id="{FDB5826C-16C9-4688-68DB-CBAE4C7A8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29738" r="71192" b="30592"/>
          <a:stretch/>
        </p:blipFill>
        <p:spPr bwMode="auto">
          <a:xfrm>
            <a:off x="8428632" y="0"/>
            <a:ext cx="641073" cy="7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14291D-0C24-C6FE-5C67-C3C6F7DA047A}"/>
              </a:ext>
            </a:extLst>
          </p:cNvPr>
          <p:cNvSpPr/>
          <p:nvPr/>
        </p:nvSpPr>
        <p:spPr>
          <a:xfrm>
            <a:off x="0" y="710797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74B0BF-326B-F4AA-1437-3A06655AF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3799"/>
            <a:ext cx="7886700" cy="10414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Contributions</a:t>
            </a:r>
            <a:endParaRPr lang="en-US" sz="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22D6E-B9B1-F187-7D0B-56D7E48F3D6D}"/>
              </a:ext>
            </a:extLst>
          </p:cNvPr>
          <p:cNvSpPr txBox="1"/>
          <p:nvPr/>
        </p:nvSpPr>
        <p:spPr>
          <a:xfrm>
            <a:off x="625475" y="2123440"/>
            <a:ext cx="7893050" cy="374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s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ystematic review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DPO-based algorithms for addressing hallucinations in LVLMs.</a:t>
            </a: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intrinsic property of DPO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specifically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high reliance on on-policy data.</a:t>
            </a: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 OPA-DPO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simple yet highly effective algorithm achieving SOTA performance with only 4.8k data points.</a:t>
            </a:r>
            <a:endParaRPr lang="en-HK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852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C7C5C-87F5-1841-DD1F-DDA0788B4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FA9CB8F-399F-5F8A-76D4-C66C20AE0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95" r="81259" b="30339"/>
          <a:stretch/>
        </p:blipFill>
        <p:spPr>
          <a:xfrm>
            <a:off x="7648102" y="41610"/>
            <a:ext cx="749138" cy="657005"/>
          </a:xfrm>
          <a:prstGeom prst="rect">
            <a:avLst/>
          </a:prstGeom>
        </p:spPr>
      </p:pic>
      <p:pic>
        <p:nvPicPr>
          <p:cNvPr id="6" name="Picture 2 1" descr="微软亚洲研究院（MSRA）在WMT 2019国际机器翻译大赛中拔得头筹| Media OutReach Newswire">
            <a:extLst>
              <a:ext uri="{FF2B5EF4-FFF2-40B4-BE49-F238E27FC236}">
                <a16:creationId xmlns:a16="http://schemas.microsoft.com/office/drawing/2014/main" id="{B37B8ED5-55BE-AE15-603E-426D7E07A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29738" r="71192" b="30592"/>
          <a:stretch/>
        </p:blipFill>
        <p:spPr bwMode="auto">
          <a:xfrm>
            <a:off x="8428632" y="0"/>
            <a:ext cx="641073" cy="7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995C81-BAD0-3F26-434E-23A0FD5C64D3}"/>
              </a:ext>
            </a:extLst>
          </p:cNvPr>
          <p:cNvSpPr/>
          <p:nvPr/>
        </p:nvSpPr>
        <p:spPr>
          <a:xfrm>
            <a:off x="0" y="710797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49DD26D-EE4A-2F06-9453-5FEB05C86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27299"/>
            <a:ext cx="7886700" cy="10414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Analysis</a:t>
            </a:r>
            <a:endParaRPr lang="en-US" sz="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26B71-ED92-B859-1E05-394FFA868643}"/>
              </a:ext>
            </a:extLst>
          </p:cNvPr>
          <p:cNvSpPr txBox="1"/>
          <p:nvPr/>
        </p:nvSpPr>
        <p:spPr>
          <a:xfrm>
            <a:off x="2098406" y="4025900"/>
            <a:ext cx="4947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DPO-based methods</a:t>
            </a:r>
          </a:p>
        </p:txBody>
      </p:sp>
    </p:spTree>
    <p:extLst>
      <p:ext uri="{BB962C8B-B14F-4D97-AF65-F5344CB8AC3E}">
        <p14:creationId xmlns:p14="http://schemas.microsoft.com/office/powerpoint/2010/main" val="4156307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C1A07-91CE-0045-75CE-704411E27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 1">
            <a:extLst>
              <a:ext uri="{FF2B5EF4-FFF2-40B4-BE49-F238E27FC236}">
                <a16:creationId xmlns:a16="http://schemas.microsoft.com/office/drawing/2014/main" id="{68372A54-6463-7867-56EA-09B49A82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31" y="117474"/>
            <a:ext cx="7159378" cy="489386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ptos Black" panose="020F0502020204030204" pitchFamily="34" charset="0"/>
              </a:rPr>
              <a:t>Summary of DPO-based methods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25E50E3-1CDA-1D4F-3165-A529EAE689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295" r="81259" b="30339"/>
          <a:stretch/>
        </p:blipFill>
        <p:spPr>
          <a:xfrm>
            <a:off x="7648102" y="41610"/>
            <a:ext cx="749138" cy="657005"/>
          </a:xfrm>
          <a:prstGeom prst="rect">
            <a:avLst/>
          </a:prstGeom>
        </p:spPr>
      </p:pic>
      <p:pic>
        <p:nvPicPr>
          <p:cNvPr id="6" name="Picture 2 1" descr="微软亚洲研究院（MSRA）在WMT 2019国际机器翻译大赛中拔得头筹| Media OutReach Newswire">
            <a:extLst>
              <a:ext uri="{FF2B5EF4-FFF2-40B4-BE49-F238E27FC236}">
                <a16:creationId xmlns:a16="http://schemas.microsoft.com/office/drawing/2014/main" id="{86A543F9-6020-52AB-34CC-489C54BD7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29738" r="71192" b="30592"/>
          <a:stretch/>
        </p:blipFill>
        <p:spPr bwMode="auto">
          <a:xfrm>
            <a:off x="8428632" y="0"/>
            <a:ext cx="641073" cy="7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42C5F2-2B48-4214-2147-BF56E13BA496}"/>
              </a:ext>
            </a:extLst>
          </p:cNvPr>
          <p:cNvSpPr/>
          <p:nvPr/>
        </p:nvSpPr>
        <p:spPr>
          <a:xfrm>
            <a:off x="0" y="710797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30F664E-6F8D-557A-1F5F-B32411974A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71" b="93179"/>
          <a:stretch/>
        </p:blipFill>
        <p:spPr>
          <a:xfrm>
            <a:off x="228600" y="777375"/>
            <a:ext cx="8421406" cy="375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2162DF-1D2B-4A59-630F-0329304535F1}"/>
              </a:ext>
            </a:extLst>
          </p:cNvPr>
          <p:cNvSpPr txBox="1"/>
          <p:nvPr/>
        </p:nvSpPr>
        <p:spPr>
          <a:xfrm>
            <a:off x="281315" y="5935119"/>
            <a:ext cx="8695045" cy="92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>
              <a:lnSpc>
                <a:spcPts val="900"/>
              </a:lnSpc>
              <a:spcBef>
                <a:spcPts val="200"/>
              </a:spcBef>
            </a:pPr>
            <a:r>
              <a:rPr lang="en-US" sz="1100" b="0" i="0" dirty="0">
                <a:solidFill>
                  <a:srgbClr val="191B1F"/>
                </a:solidFill>
                <a:effectLst/>
                <a:latin typeface="-apple-system"/>
              </a:rPr>
              <a:t>[2] Zhou Y, et al. Aligning Modalities in Vision Large Language Models via Preference Fine-tuning. ICLR (2024).</a:t>
            </a:r>
          </a:p>
          <a:p>
            <a:pPr marL="91440">
              <a:lnSpc>
                <a:spcPts val="900"/>
              </a:lnSpc>
              <a:spcBef>
                <a:spcPts val="200"/>
              </a:spcBef>
            </a:pPr>
            <a:r>
              <a:rPr lang="en-US" sz="1100" b="0" i="0" dirty="0">
                <a:solidFill>
                  <a:srgbClr val="191B1F"/>
                </a:solidFill>
                <a:effectLst/>
                <a:latin typeface="-apple-system"/>
              </a:rPr>
              <a:t>[3] Sarkar P, et al. Data-augmented phrase-level alignment for mitigating object hallucination. arXiv:2405.18654 (2024).</a:t>
            </a:r>
          </a:p>
          <a:p>
            <a:pPr marL="91440">
              <a:lnSpc>
                <a:spcPts val="900"/>
              </a:lnSpc>
              <a:spcBef>
                <a:spcPts val="200"/>
              </a:spcBef>
            </a:pPr>
            <a:r>
              <a:rPr lang="en-US" sz="1100" b="0" i="0" dirty="0">
                <a:solidFill>
                  <a:srgbClr val="191B1F"/>
                </a:solidFill>
                <a:effectLst/>
                <a:latin typeface="-apple-system"/>
              </a:rPr>
              <a:t>[4] Yu T, et al. RLHF-V: Towards trustworthy </a:t>
            </a:r>
            <a:r>
              <a:rPr lang="en-US" sz="1100" dirty="0">
                <a:solidFill>
                  <a:srgbClr val="191B1F"/>
                </a:solidFill>
                <a:latin typeface="-apple-system"/>
              </a:rPr>
              <a:t>MLLMs</a:t>
            </a:r>
            <a:r>
              <a:rPr lang="en-US" sz="1100" b="0" i="0" dirty="0">
                <a:solidFill>
                  <a:srgbClr val="191B1F"/>
                </a:solidFill>
                <a:effectLst/>
                <a:latin typeface="-apple-system"/>
              </a:rPr>
              <a:t> via behavior alignment from fine-grained correctional human feedback. CVPR (2024)</a:t>
            </a:r>
          </a:p>
          <a:p>
            <a:pPr marL="91440">
              <a:lnSpc>
                <a:spcPts val="900"/>
              </a:lnSpc>
              <a:spcBef>
                <a:spcPts val="200"/>
              </a:spcBef>
            </a:pPr>
            <a:r>
              <a:rPr lang="en-US" sz="1100" b="0" i="0" dirty="0">
                <a:solidFill>
                  <a:srgbClr val="191B1F"/>
                </a:solidFill>
                <a:effectLst/>
                <a:latin typeface="-apple-system"/>
              </a:rPr>
              <a:t>[5] Zhao Z, et al. Beyond hallucinations: Enhancing </a:t>
            </a:r>
            <a:r>
              <a:rPr lang="en-US" sz="1100" dirty="0">
                <a:solidFill>
                  <a:srgbClr val="191B1F"/>
                </a:solidFill>
                <a:latin typeface="-apple-system"/>
              </a:rPr>
              <a:t>LVLMs</a:t>
            </a:r>
            <a:r>
              <a:rPr lang="en-US" sz="1100" b="0" i="0" dirty="0">
                <a:solidFill>
                  <a:srgbClr val="191B1F"/>
                </a:solidFill>
                <a:effectLst/>
                <a:latin typeface="-apple-system"/>
              </a:rPr>
              <a:t> through hallucination-aware direct preference optimization. arXiv:2311.16839 (2023).</a:t>
            </a:r>
          </a:p>
          <a:p>
            <a:pPr marL="91440">
              <a:lnSpc>
                <a:spcPts val="900"/>
              </a:lnSpc>
              <a:spcBef>
                <a:spcPts val="200"/>
              </a:spcBef>
            </a:pPr>
            <a:r>
              <a:rPr lang="en-US" sz="1100" b="0" i="0" dirty="0">
                <a:solidFill>
                  <a:srgbClr val="191B1F"/>
                </a:solidFill>
                <a:effectLst/>
                <a:latin typeface="-apple-system"/>
              </a:rPr>
              <a:t>[6] Xiao W, et al. Detecting and mitigating hallucination in large vision language models via fine-grained ai feedback. AAAI (2025).</a:t>
            </a:r>
          </a:p>
          <a:p>
            <a:pPr marL="91440">
              <a:lnSpc>
                <a:spcPts val="900"/>
              </a:lnSpc>
              <a:spcBef>
                <a:spcPts val="200"/>
              </a:spcBef>
            </a:pPr>
            <a:r>
              <a:rPr lang="en-US" sz="1100" b="0" i="0" dirty="0">
                <a:solidFill>
                  <a:srgbClr val="191B1F"/>
                </a:solidFill>
                <a:effectLst/>
                <a:latin typeface="-apple-system"/>
              </a:rPr>
              <a:t>[7] Yu T, et al. RLAIF-V: Aligning MLLMs through open-source ai feedback for super gpt-4v trustworthiness. CVPR (2025).</a:t>
            </a:r>
            <a:endParaRPr lang="en-US" sz="11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604D556-6233-EFF5-7EE1-F365C59ACB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" b="569"/>
          <a:stretch/>
        </p:blipFill>
        <p:spPr>
          <a:xfrm>
            <a:off x="514558" y="1123949"/>
            <a:ext cx="8229600" cy="15123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6E4051-CE3A-B397-4D16-8B5D2D44BD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" b="108"/>
          <a:stretch/>
        </p:blipFill>
        <p:spPr>
          <a:xfrm>
            <a:off x="524083" y="2295525"/>
            <a:ext cx="8229600" cy="1664729"/>
          </a:xfrm>
          <a:prstGeom prst="rect">
            <a:avLst/>
          </a:prstGeom>
        </p:spPr>
      </p:pic>
      <p:pic>
        <p:nvPicPr>
          <p:cNvPr id="28" name="Picture 2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1BB9FB-8D6F-C8DE-83B1-DFEBBAF47E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4"/>
          <a:stretch/>
        </p:blipFill>
        <p:spPr>
          <a:xfrm>
            <a:off x="514558" y="3571874"/>
            <a:ext cx="8229600" cy="217080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AC115A3-07E1-FCCA-C9B9-DBA0A0D0C3F8}"/>
              </a:ext>
            </a:extLst>
          </p:cNvPr>
          <p:cNvSpPr txBox="1"/>
          <p:nvPr/>
        </p:nvSpPr>
        <p:spPr>
          <a:xfrm>
            <a:off x="7067550" y="1346021"/>
            <a:ext cx="20764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1: </a:t>
            </a:r>
          </a:p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Hallucinations not from the model, </a:t>
            </a:r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be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least effective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BD0B0E-F777-93A1-7686-777EB1950F91}"/>
              </a:ext>
            </a:extLst>
          </p:cNvPr>
          <p:cNvSpPr txBox="1"/>
          <p:nvPr/>
        </p:nvSpPr>
        <p:spPr>
          <a:xfrm>
            <a:off x="7067550" y="2657092"/>
            <a:ext cx="20764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2: </a:t>
            </a:r>
          </a:p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Precise feedback and correction, </a:t>
            </a:r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be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effective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7337DF-5805-0571-2CA1-89A77AA6EACD}"/>
              </a:ext>
            </a:extLst>
          </p:cNvPr>
          <p:cNvSpPr txBox="1"/>
          <p:nvPr/>
        </p:nvSpPr>
        <p:spPr>
          <a:xfrm>
            <a:off x="7099300" y="4087202"/>
            <a:ext cx="2044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3: </a:t>
            </a:r>
          </a:p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Dimensional disaster,</a:t>
            </a:r>
          </a:p>
          <a:p>
            <a:pPr algn="just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persistent hallucinations are difficult to eradicate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97B29-0B83-96F2-2ECA-02CAA50379A8}"/>
              </a:ext>
            </a:extLst>
          </p:cNvPr>
          <p:cNvSpPr txBox="1"/>
          <p:nvPr/>
        </p:nvSpPr>
        <p:spPr>
          <a:xfrm>
            <a:off x="7112675" y="533717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Intuition: </a:t>
            </a:r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&gt; 3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&gt; 1</a:t>
            </a: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Fact: </a:t>
            </a:r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&gt; 2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&gt;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6292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9375 -0.00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-2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09479 0.0002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-0.09375 0.0004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4AB9B-2C15-F9BE-76AC-DA5F18FB1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 1">
            <a:extLst>
              <a:ext uri="{FF2B5EF4-FFF2-40B4-BE49-F238E27FC236}">
                <a16:creationId xmlns:a16="http://schemas.microsoft.com/office/drawing/2014/main" id="{EEB4F443-EFF3-4D55-1CAE-31890A60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30" y="117474"/>
            <a:ext cx="7599649" cy="489386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ptos Black" panose="020F0502020204030204" pitchFamily="34" charset="0"/>
              </a:rPr>
              <a:t>Why Facts Conflict with Intuitions (3 &gt; 2)?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6D64A0-1FEA-E15F-9365-5A3E36DF4BA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7295" r="81259" b="30339"/>
          <a:stretch/>
        </p:blipFill>
        <p:spPr>
          <a:xfrm>
            <a:off x="7648102" y="41610"/>
            <a:ext cx="749138" cy="657005"/>
          </a:xfrm>
          <a:prstGeom prst="rect">
            <a:avLst/>
          </a:prstGeom>
        </p:spPr>
      </p:pic>
      <p:pic>
        <p:nvPicPr>
          <p:cNvPr id="6" name="Picture 2 1" descr="微软亚洲研究院（MSRA）在WMT 2019国际机器翻译大赛中拔得头筹| Media OutReach Newswire">
            <a:extLst>
              <a:ext uri="{FF2B5EF4-FFF2-40B4-BE49-F238E27FC236}">
                <a16:creationId xmlns:a16="http://schemas.microsoft.com/office/drawing/2014/main" id="{0DA971AF-4CB9-38A5-A6BB-9B332ED33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29738" r="71192" b="30592"/>
          <a:stretch/>
        </p:blipFill>
        <p:spPr bwMode="auto">
          <a:xfrm>
            <a:off x="8428632" y="0"/>
            <a:ext cx="641073" cy="7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D6DF07-A1C8-5487-A734-DF1EE80DAF8A}"/>
              </a:ext>
            </a:extLst>
          </p:cNvPr>
          <p:cNvSpPr/>
          <p:nvPr/>
        </p:nvSpPr>
        <p:spPr>
          <a:xfrm>
            <a:off x="0" y="710797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ED392B-5023-FD23-8315-4BB65E8C93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58" y="1358225"/>
            <a:ext cx="5494396" cy="232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08230-5EB2-15CD-C296-E7F68A53DC2E}"/>
              </a:ext>
            </a:extLst>
          </p:cNvPr>
          <p:cNvSpPr txBox="1"/>
          <p:nvPr/>
        </p:nvSpPr>
        <p:spPr>
          <a:xfrm>
            <a:off x="278491" y="865741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Initial Objective of DPO: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42E0FE-478D-C7AC-7EC1-8645EBAF6E5F}"/>
              </a:ext>
            </a:extLst>
          </p:cNvPr>
          <p:cNvSpPr txBox="1"/>
          <p:nvPr/>
        </p:nvSpPr>
        <p:spPr>
          <a:xfrm>
            <a:off x="297541" y="1678541"/>
            <a:ext cx="299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KL divergence: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749BE7-CB2F-366A-6B7C-D1EA78AE91A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782309" y="2077874"/>
            <a:ext cx="3249245" cy="3400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DE2B53-4EC7-5F1A-E89A-7E12683A41B6}"/>
              </a:ext>
            </a:extLst>
          </p:cNvPr>
          <p:cNvSpPr txBox="1"/>
          <p:nvPr/>
        </p:nvSpPr>
        <p:spPr>
          <a:xfrm>
            <a:off x="326116" y="2434191"/>
            <a:ext cx="275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 for KL divergence: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384E10F-C175-5053-B59A-6C7C76743F5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693698" y="2946445"/>
            <a:ext cx="1440539" cy="2235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221A7A-042F-8227-DE00-C149F28E709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693698" y="3302343"/>
            <a:ext cx="1617260" cy="2235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921F06-E89E-2733-4CEA-078BAE59949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838575" y="3142143"/>
            <a:ext cx="3285394" cy="223577"/>
          </a:xfrm>
          <a:prstGeom prst="rect">
            <a:avLst/>
          </a:prstGeom>
        </p:spPr>
      </p:pic>
      <p:pic>
        <p:nvPicPr>
          <p:cNvPr id="22" name="Picture 21" descr="\documentclass{article}&#10;\usepackage{amsmath}&#10;\usepackage{bm}&#10;\usepackage{amsfonts}&#10;\pagestyle{empty}&#10;\begin{document}&#10;&#10;&#10;$\breve{\bm{s}}_j = \left\{&#10;    \begin{array}{l}&#10;         % &amp;  \bm{s}_1 \quad t=1\\&#10;          \bm{s}_j\\&#10;          \dfrac{1}{\sqrt{\bar{\alpha}_{i}}} \left[ \tilde{\bm{s}}^{i}_{j} -&#10;    \sqrt{1-\bar{\alpha}_{i}}&#10;    \bm{\epsilon}_{\theta}(\tilde{\bm{s}}^{i}_{j}, \bm{a}_{j-1}, \bm\tau_{j-1}^{\breve{\bm{s}}}, {i}) \right]&#10;    \end{array}&#10;    \right.&#10;    % \quad&#10;    \begin{array}{l}&#10;        \mathrm{if} \ j&lt;t , \\ \\ \vspace{1ex}&#10;        \mathrm{otherwise} \ (j\in \{t,\dots,t+M-2\}).&#10;    \end{array}$&#10;&#10;\end{document}" title="IguanaTex Bitmap Display">
            <a:extLst>
              <a:ext uri="{FF2B5EF4-FFF2-40B4-BE49-F238E27FC236}">
                <a16:creationId xmlns:a16="http://schemas.microsoft.com/office/drawing/2014/main" id="{89A0523E-C755-34C2-9802-01BC0DF5FDB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6"/>
          <a:srcRect l="5267" r="90931"/>
          <a:stretch/>
        </p:blipFill>
        <p:spPr>
          <a:xfrm rot="10800000">
            <a:off x="3535663" y="2968733"/>
            <a:ext cx="216845" cy="57039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D8362C-9E4C-2CCC-A37D-25AD7FF407D1}"/>
              </a:ext>
            </a:extLst>
          </p:cNvPr>
          <p:cNvSpPr txBox="1"/>
          <p:nvPr/>
        </p:nvSpPr>
        <p:spPr>
          <a:xfrm>
            <a:off x="333829" y="3569557"/>
            <a:ext cx="859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Off-policy responses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NEVER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be learned by any policy starting from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initial objective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134E78C-4781-AB00-FF4F-566B991B657B}"/>
              </a:ext>
            </a:extLst>
          </p:cNvPr>
          <p:cNvSpPr/>
          <p:nvPr/>
        </p:nvSpPr>
        <p:spPr>
          <a:xfrm>
            <a:off x="2603500" y="5331311"/>
            <a:ext cx="5212079" cy="689697"/>
          </a:xfrm>
          <a:custGeom>
            <a:avLst/>
            <a:gdLst>
              <a:gd name="connsiteX0" fmla="*/ 0 w 5511800"/>
              <a:gd name="connsiteY0" fmla="*/ 1079507 h 1092207"/>
              <a:gd name="connsiteX1" fmla="*/ 1257300 w 5511800"/>
              <a:gd name="connsiteY1" fmla="*/ 292107 h 1092207"/>
              <a:gd name="connsiteX2" fmla="*/ 2673350 w 5511800"/>
              <a:gd name="connsiteY2" fmla="*/ 7 h 1092207"/>
              <a:gd name="connsiteX3" fmla="*/ 4114800 w 5511800"/>
              <a:gd name="connsiteY3" fmla="*/ 285757 h 1092207"/>
              <a:gd name="connsiteX4" fmla="*/ 5511800 w 5511800"/>
              <a:gd name="connsiteY4" fmla="*/ 1092207 h 109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1800" h="1092207">
                <a:moveTo>
                  <a:pt x="0" y="1079507"/>
                </a:moveTo>
                <a:cubicBezTo>
                  <a:pt x="405871" y="775765"/>
                  <a:pt x="811742" y="472024"/>
                  <a:pt x="1257300" y="292107"/>
                </a:cubicBezTo>
                <a:cubicBezTo>
                  <a:pt x="1702858" y="112190"/>
                  <a:pt x="2197100" y="1065"/>
                  <a:pt x="2673350" y="7"/>
                </a:cubicBezTo>
                <a:cubicBezTo>
                  <a:pt x="3149600" y="-1051"/>
                  <a:pt x="3641725" y="103724"/>
                  <a:pt x="4114800" y="285757"/>
                </a:cubicBezTo>
                <a:cubicBezTo>
                  <a:pt x="4587875" y="467790"/>
                  <a:pt x="5049837" y="779998"/>
                  <a:pt x="5511800" y="1092207"/>
                </a:cubicBezTo>
              </a:path>
            </a:pathLst>
          </a:custGeom>
          <a:solidFill>
            <a:schemeClr val="accent5">
              <a:lumMod val="20000"/>
              <a:lumOff val="8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7C060E6-2B31-0D3F-DCA4-76C4C7C03494}"/>
              </a:ext>
            </a:extLst>
          </p:cNvPr>
          <p:cNvSpPr/>
          <p:nvPr/>
        </p:nvSpPr>
        <p:spPr>
          <a:xfrm>
            <a:off x="2603501" y="4427220"/>
            <a:ext cx="3759200" cy="1592511"/>
          </a:xfrm>
          <a:custGeom>
            <a:avLst/>
            <a:gdLst>
              <a:gd name="connsiteX0" fmla="*/ 0 w 4191000"/>
              <a:gd name="connsiteY0" fmla="*/ 2006902 h 2013252"/>
              <a:gd name="connsiteX1" fmla="*/ 1041400 w 4191000"/>
              <a:gd name="connsiteY1" fmla="*/ 1657652 h 2013252"/>
              <a:gd name="connsiteX2" fmla="*/ 1536700 w 4191000"/>
              <a:gd name="connsiteY2" fmla="*/ 302 h 2013252"/>
              <a:gd name="connsiteX3" fmla="*/ 2298700 w 4191000"/>
              <a:gd name="connsiteY3" fmla="*/ 1524302 h 2013252"/>
              <a:gd name="connsiteX4" fmla="*/ 4191000 w 4191000"/>
              <a:gd name="connsiteY4" fmla="*/ 2013252 h 2013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1000" h="2013252">
                <a:moveTo>
                  <a:pt x="0" y="2006902"/>
                </a:moveTo>
                <a:cubicBezTo>
                  <a:pt x="392641" y="1999493"/>
                  <a:pt x="785283" y="1992085"/>
                  <a:pt x="1041400" y="1657652"/>
                </a:cubicBezTo>
                <a:cubicBezTo>
                  <a:pt x="1297517" y="1323219"/>
                  <a:pt x="1327150" y="22527"/>
                  <a:pt x="1536700" y="302"/>
                </a:cubicBezTo>
                <a:cubicBezTo>
                  <a:pt x="1746250" y="-21923"/>
                  <a:pt x="1856317" y="1188810"/>
                  <a:pt x="2298700" y="1524302"/>
                </a:cubicBezTo>
                <a:cubicBezTo>
                  <a:pt x="2741083" y="1859794"/>
                  <a:pt x="3466041" y="1936523"/>
                  <a:pt x="4191000" y="2013252"/>
                </a:cubicBezTo>
              </a:path>
            </a:pathLst>
          </a:custGeom>
          <a:solidFill>
            <a:schemeClr val="accent6">
              <a:lumMod val="20000"/>
              <a:lumOff val="8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2B4E80-E9EF-F20E-949C-BB43D1E164C7}"/>
                  </a:ext>
                </a:extLst>
              </p:cNvPr>
              <p:cNvSpPr txBox="1"/>
              <p:nvPr/>
            </p:nvSpPr>
            <p:spPr>
              <a:xfrm>
                <a:off x="4154907" y="4263219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2B4E80-E9EF-F20E-949C-BB43D1E16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907" y="4263219"/>
                <a:ext cx="51161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5C30379-000C-312D-1631-CBBFC513AB3B}"/>
                  </a:ext>
                </a:extLst>
              </p:cNvPr>
              <p:cNvSpPr txBox="1"/>
              <p:nvPr/>
            </p:nvSpPr>
            <p:spPr>
              <a:xfrm>
                <a:off x="4957457" y="4895408"/>
                <a:ext cx="683136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𝒓𝒆𝒇</m:t>
                          </m:r>
                        </m:sub>
                      </m:sSub>
                    </m:oMath>
                  </m:oMathPara>
                </a14:m>
                <a:endParaRPr lang="en-US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5C30379-000C-312D-1631-CBBFC513A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457" y="4895408"/>
                <a:ext cx="683136" cy="395558"/>
              </a:xfrm>
              <a:prstGeom prst="rect">
                <a:avLst/>
              </a:prstGeom>
              <a:blipFill>
                <a:blip r:embed="rId20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109A0C9-500E-DD67-F6A0-C430B627DF38}"/>
              </a:ext>
            </a:extLst>
          </p:cNvPr>
          <p:cNvCxnSpPr>
            <a:cxnSpLocks/>
          </p:cNvCxnSpPr>
          <p:nvPr/>
        </p:nvCxnSpPr>
        <p:spPr>
          <a:xfrm>
            <a:off x="2603500" y="5781675"/>
            <a:ext cx="0" cy="102164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52CDC9E-FDBA-4604-438D-F64A8DD11049}"/>
              </a:ext>
            </a:extLst>
          </p:cNvPr>
          <p:cNvCxnSpPr>
            <a:cxnSpLocks/>
          </p:cNvCxnSpPr>
          <p:nvPr/>
        </p:nvCxnSpPr>
        <p:spPr>
          <a:xfrm>
            <a:off x="8882380" y="6026081"/>
            <a:ext cx="0" cy="77724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1380186-D558-DF0E-D840-542DBADD6DBE}"/>
              </a:ext>
            </a:extLst>
          </p:cNvPr>
          <p:cNvCxnSpPr/>
          <p:nvPr/>
        </p:nvCxnSpPr>
        <p:spPr>
          <a:xfrm>
            <a:off x="2603500" y="6681401"/>
            <a:ext cx="6278880" cy="0"/>
          </a:xfrm>
          <a:prstGeom prst="straightConnector1">
            <a:avLst/>
          </a:prstGeom>
          <a:ln w="190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1703B9E-9B8E-626F-2155-8B325AB46E2E}"/>
              </a:ext>
            </a:extLst>
          </p:cNvPr>
          <p:cNvCxnSpPr>
            <a:cxnSpLocks/>
          </p:cNvCxnSpPr>
          <p:nvPr/>
        </p:nvCxnSpPr>
        <p:spPr>
          <a:xfrm>
            <a:off x="7815579" y="6033280"/>
            <a:ext cx="0" cy="58674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F3F3108-C4B0-643B-1753-B901AE70E374}"/>
              </a:ext>
            </a:extLst>
          </p:cNvPr>
          <p:cNvCxnSpPr>
            <a:cxnSpLocks/>
          </p:cNvCxnSpPr>
          <p:nvPr/>
        </p:nvCxnSpPr>
        <p:spPr>
          <a:xfrm>
            <a:off x="2603500" y="6445181"/>
            <a:ext cx="5212079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E3FF15-5E59-E505-9592-3584083BD81F}"/>
              </a:ext>
            </a:extLst>
          </p:cNvPr>
          <p:cNvCxnSpPr>
            <a:cxnSpLocks/>
          </p:cNvCxnSpPr>
          <p:nvPr/>
        </p:nvCxnSpPr>
        <p:spPr>
          <a:xfrm>
            <a:off x="6794500" y="6013381"/>
            <a:ext cx="0" cy="3683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865D198-CF49-7DA4-5F73-755BD1EF115F}"/>
              </a:ext>
            </a:extLst>
          </p:cNvPr>
          <p:cNvCxnSpPr>
            <a:cxnSpLocks/>
          </p:cNvCxnSpPr>
          <p:nvPr/>
        </p:nvCxnSpPr>
        <p:spPr>
          <a:xfrm>
            <a:off x="2618740" y="6207056"/>
            <a:ext cx="4175760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1B82BF7-F321-FD83-D376-E226E8AFE828}"/>
                  </a:ext>
                </a:extLst>
              </p:cNvPr>
              <p:cNvSpPr txBox="1"/>
              <p:nvPr/>
            </p:nvSpPr>
            <p:spPr>
              <a:xfrm>
                <a:off x="5553401" y="6542901"/>
                <a:ext cx="41832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𝐚𝐥𝐥</m:t>
                          </m:r>
                        </m:sub>
                      </m:sSub>
                    </m:oMath>
                  </m:oMathPara>
                </a14:m>
                <a:endParaRPr lang="en-US" b="1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1B82BF7-F321-FD83-D376-E226E8AFE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401" y="6542901"/>
                <a:ext cx="418320" cy="276999"/>
              </a:xfrm>
              <a:prstGeom prst="rect">
                <a:avLst/>
              </a:prstGeom>
              <a:blipFill>
                <a:blip r:embed="rId21"/>
                <a:stretch>
                  <a:fillRect l="-13043" r="-579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F1F4261-89F3-F0B9-45D3-3EE0FBA80FAC}"/>
                  </a:ext>
                </a:extLst>
              </p:cNvPr>
              <p:cNvSpPr txBox="1"/>
              <p:nvPr/>
            </p:nvSpPr>
            <p:spPr>
              <a:xfrm>
                <a:off x="5030266" y="6273310"/>
                <a:ext cx="537519" cy="3023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b>
                              <m:r>
                                <a:rPr lang="en-US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F1F4261-89F3-F0B9-45D3-3EE0FBA8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266" y="6273310"/>
                <a:ext cx="537519" cy="302390"/>
              </a:xfrm>
              <a:prstGeom prst="rect">
                <a:avLst/>
              </a:prstGeom>
              <a:blipFill>
                <a:blip r:embed="rId22"/>
                <a:stretch>
                  <a:fillRect l="-9091" r="-3409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F0D1E1-D75F-7E34-C8B9-19C27B280058}"/>
                  </a:ext>
                </a:extLst>
              </p:cNvPr>
              <p:cNvSpPr txBox="1"/>
              <p:nvPr/>
            </p:nvSpPr>
            <p:spPr>
              <a:xfrm>
                <a:off x="4500249" y="6076742"/>
                <a:ext cx="425308" cy="3018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1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F0D1E1-D75F-7E34-C8B9-19C27B280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249" y="6076742"/>
                <a:ext cx="425308" cy="301878"/>
              </a:xfrm>
              <a:prstGeom prst="rect">
                <a:avLst/>
              </a:prstGeom>
              <a:blipFill>
                <a:blip r:embed="rId23"/>
                <a:stretch>
                  <a:fillRect l="-11429" r="-2857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D2FADD4-21B7-17D8-221C-010B1360D7BB}"/>
              </a:ext>
            </a:extLst>
          </p:cNvPr>
          <p:cNvCxnSpPr>
            <a:cxnSpLocks/>
          </p:cNvCxnSpPr>
          <p:nvPr/>
        </p:nvCxnSpPr>
        <p:spPr>
          <a:xfrm>
            <a:off x="2603500" y="6026081"/>
            <a:ext cx="6553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AE0CBC6-B63E-87D8-361D-EC38F4F6ADAE}"/>
              </a:ext>
            </a:extLst>
          </p:cNvPr>
          <p:cNvCxnSpPr>
            <a:cxnSpLocks/>
          </p:cNvCxnSpPr>
          <p:nvPr/>
        </p:nvCxnSpPr>
        <p:spPr>
          <a:xfrm flipV="1">
            <a:off x="2603500" y="4213860"/>
            <a:ext cx="0" cy="18122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rrow: Down 67">
            <a:extLst>
              <a:ext uri="{FF2B5EF4-FFF2-40B4-BE49-F238E27FC236}">
                <a16:creationId xmlns:a16="http://schemas.microsoft.com/office/drawing/2014/main" id="{2D43C862-DE06-E2A9-6724-CDA6D7B67B57}"/>
              </a:ext>
            </a:extLst>
          </p:cNvPr>
          <p:cNvSpPr/>
          <p:nvPr/>
        </p:nvSpPr>
        <p:spPr>
          <a:xfrm>
            <a:off x="7960360" y="5450283"/>
            <a:ext cx="815338" cy="437300"/>
          </a:xfrm>
          <a:prstGeom prst="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C370A6-0FEA-C22E-B3FA-179D862BDB1F}"/>
              </a:ext>
            </a:extLst>
          </p:cNvPr>
          <p:cNvSpPr txBox="1"/>
          <p:nvPr/>
        </p:nvSpPr>
        <p:spPr>
          <a:xfrm>
            <a:off x="7776580" y="4783779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off-policy </a:t>
            </a:r>
          </a:p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24E61-226B-BCE0-3824-8958180D9F7E}"/>
                  </a:ext>
                </a:extLst>
              </p:cNvPr>
              <p:cNvSpPr txBox="1"/>
              <p:nvPr/>
            </p:nvSpPr>
            <p:spPr>
              <a:xfrm>
                <a:off x="2731674" y="4172102"/>
                <a:ext cx="510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24E61-226B-BCE0-3824-8958180D9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4" y="4172102"/>
                <a:ext cx="510140" cy="276999"/>
              </a:xfrm>
              <a:prstGeom prst="rect">
                <a:avLst/>
              </a:prstGeom>
              <a:blipFill>
                <a:blip r:embed="rId24"/>
                <a:stretch>
                  <a:fillRect l="-11905" t="-2174" r="-1666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3F320AD-C2C0-1045-2B26-F0A731BAD87D}"/>
                  </a:ext>
                </a:extLst>
              </p:cNvPr>
              <p:cNvSpPr txBox="1"/>
              <p:nvPr/>
            </p:nvSpPr>
            <p:spPr>
              <a:xfrm>
                <a:off x="8965943" y="6105213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3F320AD-C2C0-1045-2B26-F0A731BAD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943" y="6105213"/>
                <a:ext cx="190757" cy="276999"/>
              </a:xfrm>
              <a:prstGeom prst="rect">
                <a:avLst/>
              </a:prstGeom>
              <a:blipFill>
                <a:blip r:embed="rId25"/>
                <a:stretch>
                  <a:fillRect l="-32258" r="-322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3743469-5E83-6C9D-C74C-1BA212436DE0}"/>
                  </a:ext>
                </a:extLst>
              </p:cNvPr>
              <p:cNvSpPr txBox="1"/>
              <p:nvPr/>
            </p:nvSpPr>
            <p:spPr>
              <a:xfrm>
                <a:off x="351516" y="4059791"/>
                <a:ext cx="1715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3743469-5E83-6C9D-C74C-1BA212436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16" y="4059791"/>
                <a:ext cx="1715470" cy="369332"/>
              </a:xfrm>
              <a:prstGeom prst="rect">
                <a:avLst/>
              </a:prstGeom>
              <a:blipFill>
                <a:blip r:embed="rId26"/>
                <a:stretch>
                  <a:fillRect l="-3203" t="-9836" r="-249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CD9E732-D0E7-6678-E09F-CA9F623C316B}"/>
                  </a:ext>
                </a:extLst>
              </p:cNvPr>
              <p:cNvSpPr txBox="1"/>
              <p:nvPr/>
            </p:nvSpPr>
            <p:spPr>
              <a:xfrm>
                <a:off x="190500" y="5047995"/>
                <a:ext cx="2435225" cy="427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𝐚𝐥𝐥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CD9E732-D0E7-6678-E09F-CA9F623C3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5047995"/>
                <a:ext cx="2435225" cy="427938"/>
              </a:xfrm>
              <a:prstGeom prst="rect">
                <a:avLst/>
              </a:prstGeom>
              <a:blipFill>
                <a:blip r:embed="rId27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5696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3" grpId="0"/>
      <p:bldP spid="52" grpId="0" animBg="1"/>
      <p:bldP spid="53" grpId="0" animBg="1"/>
      <p:bldP spid="54" grpId="0"/>
      <p:bldP spid="55" grpId="0"/>
      <p:bldP spid="63" grpId="0" animBg="1"/>
      <p:bldP spid="64" grpId="0" animBg="1"/>
      <p:bldP spid="65" grpId="0" animBg="1"/>
      <p:bldP spid="68" grpId="0" animBg="1"/>
      <p:bldP spid="69" grpId="0"/>
      <p:bldP spid="71" grpId="0"/>
      <p:bldP spid="72" grpId="0"/>
      <p:bldP spid="79" grpId="0"/>
      <p:bldP spid="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8648D-9877-7E04-CAC0-44C5AAE86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5B491C2-8FA3-9659-0B69-283B34741AA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7295" r="81259" b="30339"/>
          <a:stretch/>
        </p:blipFill>
        <p:spPr>
          <a:xfrm>
            <a:off x="7648102" y="41610"/>
            <a:ext cx="749138" cy="657005"/>
          </a:xfrm>
          <a:prstGeom prst="rect">
            <a:avLst/>
          </a:prstGeom>
        </p:spPr>
      </p:pic>
      <p:pic>
        <p:nvPicPr>
          <p:cNvPr id="6" name="Picture 2 1" descr="微软亚洲研究院（MSRA）在WMT 2019国际机器翻译大赛中拔得头筹| Media OutReach Newswire">
            <a:extLst>
              <a:ext uri="{FF2B5EF4-FFF2-40B4-BE49-F238E27FC236}">
                <a16:creationId xmlns:a16="http://schemas.microsoft.com/office/drawing/2014/main" id="{5BD7B14A-F2E6-F598-3088-95CF3EC3E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29738" r="71192" b="30592"/>
          <a:stretch/>
        </p:blipFill>
        <p:spPr bwMode="auto">
          <a:xfrm>
            <a:off x="8428632" y="0"/>
            <a:ext cx="641073" cy="7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E76F8E-77B5-892A-D3FA-16DD56496263}"/>
              </a:ext>
            </a:extLst>
          </p:cNvPr>
          <p:cNvSpPr/>
          <p:nvPr/>
        </p:nvSpPr>
        <p:spPr>
          <a:xfrm>
            <a:off x="0" y="710797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94A995-13BB-D97A-282F-86312E7BBB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58" y="1358225"/>
            <a:ext cx="5494396" cy="232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6BD04C-E9A3-EF87-AFB3-29DF9B710DF9}"/>
              </a:ext>
            </a:extLst>
          </p:cNvPr>
          <p:cNvSpPr txBox="1"/>
          <p:nvPr/>
        </p:nvSpPr>
        <p:spPr>
          <a:xfrm>
            <a:off x="278491" y="865741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Initial Objective of DPO: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F5B56-3CD1-06D5-668D-1381F2C480E0}"/>
              </a:ext>
            </a:extLst>
          </p:cNvPr>
          <p:cNvSpPr txBox="1"/>
          <p:nvPr/>
        </p:nvSpPr>
        <p:spPr>
          <a:xfrm>
            <a:off x="297541" y="1678541"/>
            <a:ext cx="299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KL divergence: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24BD68-707E-2CF3-DF11-3BB4F14D4A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782309" y="2077874"/>
            <a:ext cx="3249245" cy="3400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F37E9D-5029-5248-A3D3-1CB162850D68}"/>
              </a:ext>
            </a:extLst>
          </p:cNvPr>
          <p:cNvSpPr txBox="1"/>
          <p:nvPr/>
        </p:nvSpPr>
        <p:spPr>
          <a:xfrm>
            <a:off x="326116" y="2434191"/>
            <a:ext cx="275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 for KL divergence: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57446B-F1D2-6C74-416E-69DC469CC2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693698" y="2946445"/>
            <a:ext cx="1440539" cy="2235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6C768E-9D37-585F-2A41-5999F6BE9C9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693698" y="3302343"/>
            <a:ext cx="1617260" cy="2235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C3BE7D-DB6E-E29E-CEFA-2CACD476865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838575" y="3142143"/>
            <a:ext cx="3285394" cy="223577"/>
          </a:xfrm>
          <a:prstGeom prst="rect">
            <a:avLst/>
          </a:prstGeom>
        </p:spPr>
      </p:pic>
      <p:pic>
        <p:nvPicPr>
          <p:cNvPr id="22" name="Picture 21" descr="\documentclass{article}&#10;\usepackage{amsmath}&#10;\usepackage{bm}&#10;\usepackage{amsfonts}&#10;\pagestyle{empty}&#10;\begin{document}&#10;&#10;&#10;$\breve{\bm{s}}_j = \left\{&#10;    \begin{array}{l}&#10;         % &amp;  \bm{s}_1 \quad t=1\\&#10;          \bm{s}_j\\&#10;          \dfrac{1}{\sqrt{\bar{\alpha}_{i}}} \left[ \tilde{\bm{s}}^{i}_{j} -&#10;    \sqrt{1-\bar{\alpha}_{i}}&#10;    \bm{\epsilon}_{\theta}(\tilde{\bm{s}}^{i}_{j}, \bm{a}_{j-1}, \bm\tau_{j-1}^{\breve{\bm{s}}}, {i}) \right]&#10;    \end{array}&#10;    \right.&#10;    % \quad&#10;    \begin{array}{l}&#10;        \mathrm{if} \ j&lt;t , \\ \\ \vspace{1ex}&#10;        \mathrm{otherwise} \ (j\in \{t,\dots,t+M-2\}).&#10;    \end{array}$&#10;&#10;\end{document}" title="IguanaTex Bitmap Display">
            <a:extLst>
              <a:ext uri="{FF2B5EF4-FFF2-40B4-BE49-F238E27FC236}">
                <a16:creationId xmlns:a16="http://schemas.microsoft.com/office/drawing/2014/main" id="{5F634A01-EDE8-8F75-C2AD-60784B21596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5"/>
          <a:srcRect l="5267" r="90931"/>
          <a:stretch/>
        </p:blipFill>
        <p:spPr>
          <a:xfrm rot="10800000">
            <a:off x="3535663" y="2968733"/>
            <a:ext cx="216845" cy="57039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40E9FE-C25B-95C7-8F08-66C291FAC406}"/>
              </a:ext>
            </a:extLst>
          </p:cNvPr>
          <p:cNvSpPr txBox="1"/>
          <p:nvPr/>
        </p:nvSpPr>
        <p:spPr>
          <a:xfrm>
            <a:off x="333829" y="3569557"/>
            <a:ext cx="859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Off-policy responses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NEVER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be learned by any policy starting from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initial objective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EDEDBA9-3238-8E64-D5CC-E52285D362C7}"/>
              </a:ext>
            </a:extLst>
          </p:cNvPr>
          <p:cNvSpPr/>
          <p:nvPr/>
        </p:nvSpPr>
        <p:spPr>
          <a:xfrm>
            <a:off x="2603500" y="5331311"/>
            <a:ext cx="5212079" cy="689697"/>
          </a:xfrm>
          <a:custGeom>
            <a:avLst/>
            <a:gdLst>
              <a:gd name="connsiteX0" fmla="*/ 0 w 5511800"/>
              <a:gd name="connsiteY0" fmla="*/ 1079507 h 1092207"/>
              <a:gd name="connsiteX1" fmla="*/ 1257300 w 5511800"/>
              <a:gd name="connsiteY1" fmla="*/ 292107 h 1092207"/>
              <a:gd name="connsiteX2" fmla="*/ 2673350 w 5511800"/>
              <a:gd name="connsiteY2" fmla="*/ 7 h 1092207"/>
              <a:gd name="connsiteX3" fmla="*/ 4114800 w 5511800"/>
              <a:gd name="connsiteY3" fmla="*/ 285757 h 1092207"/>
              <a:gd name="connsiteX4" fmla="*/ 5511800 w 5511800"/>
              <a:gd name="connsiteY4" fmla="*/ 1092207 h 109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1800" h="1092207">
                <a:moveTo>
                  <a:pt x="0" y="1079507"/>
                </a:moveTo>
                <a:cubicBezTo>
                  <a:pt x="405871" y="775765"/>
                  <a:pt x="811742" y="472024"/>
                  <a:pt x="1257300" y="292107"/>
                </a:cubicBezTo>
                <a:cubicBezTo>
                  <a:pt x="1702858" y="112190"/>
                  <a:pt x="2197100" y="1065"/>
                  <a:pt x="2673350" y="7"/>
                </a:cubicBezTo>
                <a:cubicBezTo>
                  <a:pt x="3149600" y="-1051"/>
                  <a:pt x="3641725" y="103724"/>
                  <a:pt x="4114800" y="285757"/>
                </a:cubicBezTo>
                <a:cubicBezTo>
                  <a:pt x="4587875" y="467790"/>
                  <a:pt x="5049837" y="779998"/>
                  <a:pt x="5511800" y="1092207"/>
                </a:cubicBezTo>
              </a:path>
            </a:pathLst>
          </a:custGeom>
          <a:solidFill>
            <a:schemeClr val="accent5">
              <a:lumMod val="20000"/>
              <a:lumOff val="8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8D78B58-4722-4363-F94E-1F08E4E5E42F}"/>
              </a:ext>
            </a:extLst>
          </p:cNvPr>
          <p:cNvSpPr/>
          <p:nvPr/>
        </p:nvSpPr>
        <p:spPr>
          <a:xfrm>
            <a:off x="3927476" y="4543425"/>
            <a:ext cx="3759200" cy="1476307"/>
          </a:xfrm>
          <a:custGeom>
            <a:avLst/>
            <a:gdLst>
              <a:gd name="connsiteX0" fmla="*/ 0 w 4191000"/>
              <a:gd name="connsiteY0" fmla="*/ 2006902 h 2013252"/>
              <a:gd name="connsiteX1" fmla="*/ 1041400 w 4191000"/>
              <a:gd name="connsiteY1" fmla="*/ 1657652 h 2013252"/>
              <a:gd name="connsiteX2" fmla="*/ 1536700 w 4191000"/>
              <a:gd name="connsiteY2" fmla="*/ 302 h 2013252"/>
              <a:gd name="connsiteX3" fmla="*/ 2298700 w 4191000"/>
              <a:gd name="connsiteY3" fmla="*/ 1524302 h 2013252"/>
              <a:gd name="connsiteX4" fmla="*/ 4191000 w 4191000"/>
              <a:gd name="connsiteY4" fmla="*/ 2013252 h 2013252"/>
              <a:gd name="connsiteX0" fmla="*/ 0 w 4191000"/>
              <a:gd name="connsiteY0" fmla="*/ 2010239 h 2016589"/>
              <a:gd name="connsiteX1" fmla="*/ 1041400 w 4191000"/>
              <a:gd name="connsiteY1" fmla="*/ 1660989 h 2016589"/>
              <a:gd name="connsiteX2" fmla="*/ 1536700 w 4191000"/>
              <a:gd name="connsiteY2" fmla="*/ 3639 h 2016589"/>
              <a:gd name="connsiteX3" fmla="*/ 3711038 w 4191000"/>
              <a:gd name="connsiteY3" fmla="*/ 1238643 h 2016589"/>
              <a:gd name="connsiteX4" fmla="*/ 4191000 w 4191000"/>
              <a:gd name="connsiteY4" fmla="*/ 2016589 h 2016589"/>
              <a:gd name="connsiteX0" fmla="*/ 0 w 4191000"/>
              <a:gd name="connsiteY0" fmla="*/ 1974249 h 1980599"/>
              <a:gd name="connsiteX1" fmla="*/ 1041400 w 4191000"/>
              <a:gd name="connsiteY1" fmla="*/ 1624999 h 1980599"/>
              <a:gd name="connsiteX2" fmla="*/ 2927800 w 4191000"/>
              <a:gd name="connsiteY2" fmla="*/ 3774 h 1980599"/>
              <a:gd name="connsiteX3" fmla="*/ 3711038 w 4191000"/>
              <a:gd name="connsiteY3" fmla="*/ 1202653 h 1980599"/>
              <a:gd name="connsiteX4" fmla="*/ 4191000 w 4191000"/>
              <a:gd name="connsiteY4" fmla="*/ 1980599 h 1980599"/>
              <a:gd name="connsiteX0" fmla="*/ 0 w 4191000"/>
              <a:gd name="connsiteY0" fmla="*/ 1970606 h 1976956"/>
              <a:gd name="connsiteX1" fmla="*/ 1986499 w 4191000"/>
              <a:gd name="connsiteY1" fmla="*/ 1127654 h 1976956"/>
              <a:gd name="connsiteX2" fmla="*/ 2927800 w 4191000"/>
              <a:gd name="connsiteY2" fmla="*/ 131 h 1976956"/>
              <a:gd name="connsiteX3" fmla="*/ 3711038 w 4191000"/>
              <a:gd name="connsiteY3" fmla="*/ 1199010 h 1976956"/>
              <a:gd name="connsiteX4" fmla="*/ 4191000 w 4191000"/>
              <a:gd name="connsiteY4" fmla="*/ 1976956 h 1976956"/>
              <a:gd name="connsiteX0" fmla="*/ 0 w 4191000"/>
              <a:gd name="connsiteY0" fmla="*/ 1970605 h 1976955"/>
              <a:gd name="connsiteX1" fmla="*/ 1986499 w 4191000"/>
              <a:gd name="connsiteY1" fmla="*/ 1127653 h 1976955"/>
              <a:gd name="connsiteX2" fmla="*/ 2736657 w 4191000"/>
              <a:gd name="connsiteY2" fmla="*/ 130 h 1976955"/>
              <a:gd name="connsiteX3" fmla="*/ 3711038 w 4191000"/>
              <a:gd name="connsiteY3" fmla="*/ 1199009 h 1976955"/>
              <a:gd name="connsiteX4" fmla="*/ 4191000 w 4191000"/>
              <a:gd name="connsiteY4" fmla="*/ 1976955 h 1976955"/>
              <a:gd name="connsiteX0" fmla="*/ 0 w 4191000"/>
              <a:gd name="connsiteY0" fmla="*/ 1970479 h 1976829"/>
              <a:gd name="connsiteX1" fmla="*/ 1827212 w 4191000"/>
              <a:gd name="connsiteY1" fmla="*/ 1187734 h 1976829"/>
              <a:gd name="connsiteX2" fmla="*/ 2736657 w 4191000"/>
              <a:gd name="connsiteY2" fmla="*/ 4 h 1976829"/>
              <a:gd name="connsiteX3" fmla="*/ 3711038 w 4191000"/>
              <a:gd name="connsiteY3" fmla="*/ 1198883 h 1976829"/>
              <a:gd name="connsiteX4" fmla="*/ 4191000 w 4191000"/>
              <a:gd name="connsiteY4" fmla="*/ 1976829 h 1976829"/>
              <a:gd name="connsiteX0" fmla="*/ 0 w 4191000"/>
              <a:gd name="connsiteY0" fmla="*/ 1970476 h 1976826"/>
              <a:gd name="connsiteX1" fmla="*/ 1827212 w 4191000"/>
              <a:gd name="connsiteY1" fmla="*/ 1187731 h 1976826"/>
              <a:gd name="connsiteX2" fmla="*/ 2736657 w 4191000"/>
              <a:gd name="connsiteY2" fmla="*/ 1 h 1976826"/>
              <a:gd name="connsiteX3" fmla="*/ 3169465 w 4191000"/>
              <a:gd name="connsiteY3" fmla="*/ 1186839 h 1976826"/>
              <a:gd name="connsiteX4" fmla="*/ 4191000 w 4191000"/>
              <a:gd name="connsiteY4" fmla="*/ 1976826 h 1976826"/>
              <a:gd name="connsiteX0" fmla="*/ 0 w 4191000"/>
              <a:gd name="connsiteY0" fmla="*/ 1970476 h 1976826"/>
              <a:gd name="connsiteX1" fmla="*/ 1827212 w 4191000"/>
              <a:gd name="connsiteY1" fmla="*/ 1187731 h 1976826"/>
              <a:gd name="connsiteX2" fmla="*/ 2736657 w 4191000"/>
              <a:gd name="connsiteY2" fmla="*/ 1 h 1976826"/>
              <a:gd name="connsiteX3" fmla="*/ 3169465 w 4191000"/>
              <a:gd name="connsiteY3" fmla="*/ 1186839 h 1976826"/>
              <a:gd name="connsiteX4" fmla="*/ 4191000 w 4191000"/>
              <a:gd name="connsiteY4" fmla="*/ 1976826 h 1976826"/>
              <a:gd name="connsiteX0" fmla="*/ 0 w 4191000"/>
              <a:gd name="connsiteY0" fmla="*/ 1970476 h 1976826"/>
              <a:gd name="connsiteX1" fmla="*/ 1827212 w 4191000"/>
              <a:gd name="connsiteY1" fmla="*/ 1187731 h 1976826"/>
              <a:gd name="connsiteX2" fmla="*/ 2736657 w 4191000"/>
              <a:gd name="connsiteY2" fmla="*/ 1 h 1976826"/>
              <a:gd name="connsiteX3" fmla="*/ 3169465 w 4191000"/>
              <a:gd name="connsiteY3" fmla="*/ 1186839 h 1976826"/>
              <a:gd name="connsiteX4" fmla="*/ 4191000 w 4191000"/>
              <a:gd name="connsiteY4" fmla="*/ 1976826 h 1976826"/>
              <a:gd name="connsiteX0" fmla="*/ 0 w 4191000"/>
              <a:gd name="connsiteY0" fmla="*/ 1970481 h 1976831"/>
              <a:gd name="connsiteX1" fmla="*/ 1827212 w 4191000"/>
              <a:gd name="connsiteY1" fmla="*/ 1187736 h 1976831"/>
              <a:gd name="connsiteX2" fmla="*/ 2736657 w 4191000"/>
              <a:gd name="connsiteY2" fmla="*/ 6 h 1976831"/>
              <a:gd name="connsiteX3" fmla="*/ 3105750 w 4191000"/>
              <a:gd name="connsiteY3" fmla="*/ 1174802 h 1976831"/>
              <a:gd name="connsiteX4" fmla="*/ 4191000 w 4191000"/>
              <a:gd name="connsiteY4" fmla="*/ 1976831 h 1976831"/>
              <a:gd name="connsiteX0" fmla="*/ 0 w 4191000"/>
              <a:gd name="connsiteY0" fmla="*/ 1753738 h 1760088"/>
              <a:gd name="connsiteX1" fmla="*/ 1827212 w 4191000"/>
              <a:gd name="connsiteY1" fmla="*/ 970993 h 1760088"/>
              <a:gd name="connsiteX2" fmla="*/ 2662324 w 4191000"/>
              <a:gd name="connsiteY2" fmla="*/ 10 h 1760088"/>
              <a:gd name="connsiteX3" fmla="*/ 3105750 w 4191000"/>
              <a:gd name="connsiteY3" fmla="*/ 958059 h 1760088"/>
              <a:gd name="connsiteX4" fmla="*/ 4191000 w 4191000"/>
              <a:gd name="connsiteY4" fmla="*/ 1760088 h 1760088"/>
              <a:gd name="connsiteX0" fmla="*/ 0 w 4191000"/>
              <a:gd name="connsiteY0" fmla="*/ 1753765 h 1760115"/>
              <a:gd name="connsiteX1" fmla="*/ 1827212 w 4191000"/>
              <a:gd name="connsiteY1" fmla="*/ 971020 h 1760115"/>
              <a:gd name="connsiteX2" fmla="*/ 2662324 w 4191000"/>
              <a:gd name="connsiteY2" fmla="*/ 37 h 1760115"/>
              <a:gd name="connsiteX3" fmla="*/ 2999560 w 4191000"/>
              <a:gd name="connsiteY3" fmla="*/ 1006252 h 1760115"/>
              <a:gd name="connsiteX4" fmla="*/ 4191000 w 4191000"/>
              <a:gd name="connsiteY4" fmla="*/ 1760115 h 1760115"/>
              <a:gd name="connsiteX0" fmla="*/ 0 w 4191000"/>
              <a:gd name="connsiteY0" fmla="*/ 1753765 h 1760115"/>
              <a:gd name="connsiteX1" fmla="*/ 1827212 w 4191000"/>
              <a:gd name="connsiteY1" fmla="*/ 971020 h 1760115"/>
              <a:gd name="connsiteX2" fmla="*/ 2662324 w 4191000"/>
              <a:gd name="connsiteY2" fmla="*/ 37 h 1760115"/>
              <a:gd name="connsiteX3" fmla="*/ 2999560 w 4191000"/>
              <a:gd name="connsiteY3" fmla="*/ 1006252 h 1760115"/>
              <a:gd name="connsiteX4" fmla="*/ 4191000 w 4191000"/>
              <a:gd name="connsiteY4" fmla="*/ 1760115 h 1760115"/>
              <a:gd name="connsiteX0" fmla="*/ 0 w 4191000"/>
              <a:gd name="connsiteY0" fmla="*/ 1753765 h 1760115"/>
              <a:gd name="connsiteX1" fmla="*/ 1827212 w 4191000"/>
              <a:gd name="connsiteY1" fmla="*/ 971020 h 1760115"/>
              <a:gd name="connsiteX2" fmla="*/ 2662324 w 4191000"/>
              <a:gd name="connsiteY2" fmla="*/ 37 h 1760115"/>
              <a:gd name="connsiteX3" fmla="*/ 2999560 w 4191000"/>
              <a:gd name="connsiteY3" fmla="*/ 1006252 h 1760115"/>
              <a:gd name="connsiteX4" fmla="*/ 4191000 w 4191000"/>
              <a:gd name="connsiteY4" fmla="*/ 1760115 h 176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1000" h="1760115">
                <a:moveTo>
                  <a:pt x="0" y="1753765"/>
                </a:moveTo>
                <a:cubicBezTo>
                  <a:pt x="392641" y="1746356"/>
                  <a:pt x="1383491" y="1263308"/>
                  <a:pt x="1827212" y="971020"/>
                </a:cubicBezTo>
                <a:cubicBezTo>
                  <a:pt x="2270933" y="678732"/>
                  <a:pt x="2466933" y="-5835"/>
                  <a:pt x="2662324" y="37"/>
                </a:cubicBezTo>
                <a:cubicBezTo>
                  <a:pt x="2857715" y="5909"/>
                  <a:pt x="2918227" y="369722"/>
                  <a:pt x="2999560" y="1006252"/>
                </a:cubicBezTo>
                <a:cubicBezTo>
                  <a:pt x="3112751" y="1642782"/>
                  <a:pt x="3466041" y="1683386"/>
                  <a:pt x="4191000" y="1760115"/>
                </a:cubicBezTo>
              </a:path>
            </a:pathLst>
          </a:custGeom>
          <a:solidFill>
            <a:schemeClr val="accent6">
              <a:lumMod val="20000"/>
              <a:lumOff val="8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DA499E5-DB0B-A3D7-A325-D0EC5AA1ECD1}"/>
                  </a:ext>
                </a:extLst>
              </p:cNvPr>
              <p:cNvSpPr txBox="1"/>
              <p:nvPr/>
            </p:nvSpPr>
            <p:spPr>
              <a:xfrm>
                <a:off x="5650332" y="4263219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lang="en-US" b="1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DA499E5-DB0B-A3D7-A325-D0EC5AA1E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332" y="4263219"/>
                <a:ext cx="51161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4DC68A7-3E2F-4ABA-D333-D58688C526B9}"/>
                  </a:ext>
                </a:extLst>
              </p:cNvPr>
              <p:cNvSpPr txBox="1"/>
              <p:nvPr/>
            </p:nvSpPr>
            <p:spPr>
              <a:xfrm>
                <a:off x="4957457" y="4895408"/>
                <a:ext cx="683136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𝒓𝒆𝒇</m:t>
                          </m:r>
                        </m:sub>
                      </m:sSub>
                    </m:oMath>
                  </m:oMathPara>
                </a14:m>
                <a:endParaRPr lang="en-US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5C30379-000C-312D-1631-CBBFC513A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457" y="4895408"/>
                <a:ext cx="683136" cy="395558"/>
              </a:xfrm>
              <a:prstGeom prst="rect">
                <a:avLst/>
              </a:prstGeom>
              <a:blipFill>
                <a:blip r:embed="rId1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BC20B1D-A717-76BD-11DC-4409C2B0800B}"/>
              </a:ext>
            </a:extLst>
          </p:cNvPr>
          <p:cNvCxnSpPr>
            <a:cxnSpLocks/>
          </p:cNvCxnSpPr>
          <p:nvPr/>
        </p:nvCxnSpPr>
        <p:spPr>
          <a:xfrm>
            <a:off x="2603500" y="5781675"/>
            <a:ext cx="0" cy="102164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5122FF-01F5-8F36-82F4-685364DD3C2D}"/>
              </a:ext>
            </a:extLst>
          </p:cNvPr>
          <p:cNvCxnSpPr>
            <a:cxnSpLocks/>
          </p:cNvCxnSpPr>
          <p:nvPr/>
        </p:nvCxnSpPr>
        <p:spPr>
          <a:xfrm>
            <a:off x="8882380" y="6026081"/>
            <a:ext cx="0" cy="77724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A79160A-6E7E-25C1-5B80-A7B9335E99E9}"/>
              </a:ext>
            </a:extLst>
          </p:cNvPr>
          <p:cNvCxnSpPr/>
          <p:nvPr/>
        </p:nvCxnSpPr>
        <p:spPr>
          <a:xfrm>
            <a:off x="2603500" y="6681401"/>
            <a:ext cx="6278880" cy="0"/>
          </a:xfrm>
          <a:prstGeom prst="straightConnector1">
            <a:avLst/>
          </a:prstGeom>
          <a:ln w="190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FFA3790-AF4C-89A4-3F0B-0F06C8FD5496}"/>
              </a:ext>
            </a:extLst>
          </p:cNvPr>
          <p:cNvCxnSpPr>
            <a:cxnSpLocks/>
          </p:cNvCxnSpPr>
          <p:nvPr/>
        </p:nvCxnSpPr>
        <p:spPr>
          <a:xfrm>
            <a:off x="7815579" y="6033280"/>
            <a:ext cx="0" cy="58674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8068A9B-FAEB-FD19-F002-4568143FE6D1}"/>
              </a:ext>
            </a:extLst>
          </p:cNvPr>
          <p:cNvCxnSpPr>
            <a:cxnSpLocks/>
          </p:cNvCxnSpPr>
          <p:nvPr/>
        </p:nvCxnSpPr>
        <p:spPr>
          <a:xfrm>
            <a:off x="2603500" y="6445181"/>
            <a:ext cx="5212079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A9C0E1A-BFB7-9CAF-A78D-09F9CF1F305F}"/>
              </a:ext>
            </a:extLst>
          </p:cNvPr>
          <p:cNvCxnSpPr>
            <a:cxnSpLocks/>
          </p:cNvCxnSpPr>
          <p:nvPr/>
        </p:nvCxnSpPr>
        <p:spPr>
          <a:xfrm>
            <a:off x="6794500" y="6013381"/>
            <a:ext cx="0" cy="3683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BBD7D3E-EEC0-F6E7-F4B8-123AB90573E1}"/>
              </a:ext>
            </a:extLst>
          </p:cNvPr>
          <p:cNvCxnSpPr>
            <a:cxnSpLocks/>
          </p:cNvCxnSpPr>
          <p:nvPr/>
        </p:nvCxnSpPr>
        <p:spPr>
          <a:xfrm>
            <a:off x="2618740" y="6207056"/>
            <a:ext cx="4175760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06D2AA-B901-8CB2-153B-5C1135873105}"/>
                  </a:ext>
                </a:extLst>
              </p:cNvPr>
              <p:cNvSpPr txBox="1"/>
              <p:nvPr/>
            </p:nvSpPr>
            <p:spPr>
              <a:xfrm>
                <a:off x="5553401" y="6542901"/>
                <a:ext cx="41832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𝐚𝐥𝐥</m:t>
                          </m:r>
                        </m:sub>
                      </m:sSub>
                    </m:oMath>
                  </m:oMathPara>
                </a14:m>
                <a:endParaRPr lang="en-US" b="1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1B82BF7-F321-FD83-D376-E226E8AFE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401" y="6542901"/>
                <a:ext cx="418320" cy="276999"/>
              </a:xfrm>
              <a:prstGeom prst="rect">
                <a:avLst/>
              </a:prstGeom>
              <a:blipFill>
                <a:blip r:embed="rId20"/>
                <a:stretch>
                  <a:fillRect l="-13043" r="-579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931433B-BCC8-3AC5-B8B9-00679A6A9185}"/>
                  </a:ext>
                </a:extLst>
              </p:cNvPr>
              <p:cNvSpPr txBox="1"/>
              <p:nvPr/>
            </p:nvSpPr>
            <p:spPr>
              <a:xfrm>
                <a:off x="5030266" y="6273310"/>
                <a:ext cx="537519" cy="3023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b>
                              <m:r>
                                <a:rPr lang="en-US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F1F4261-89F3-F0B9-45D3-3EE0FBA8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266" y="6273310"/>
                <a:ext cx="537519" cy="302390"/>
              </a:xfrm>
              <a:prstGeom prst="rect">
                <a:avLst/>
              </a:prstGeom>
              <a:blipFill>
                <a:blip r:embed="rId21"/>
                <a:stretch>
                  <a:fillRect l="-9091" r="-3409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87FD6B8-A462-2623-6BA5-8B0F4184617D}"/>
                  </a:ext>
                </a:extLst>
              </p:cNvPr>
              <p:cNvSpPr txBox="1"/>
              <p:nvPr/>
            </p:nvSpPr>
            <p:spPr>
              <a:xfrm>
                <a:off x="4500249" y="6076742"/>
                <a:ext cx="425308" cy="3018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1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F0D1E1-D75F-7E34-C8B9-19C27B280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249" y="6076742"/>
                <a:ext cx="425308" cy="301878"/>
              </a:xfrm>
              <a:prstGeom prst="rect">
                <a:avLst/>
              </a:prstGeom>
              <a:blipFill>
                <a:blip r:embed="rId22"/>
                <a:stretch>
                  <a:fillRect l="-11429" r="-2857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30A8CCE-3543-BBFD-BADA-C9F9636B778A}"/>
              </a:ext>
            </a:extLst>
          </p:cNvPr>
          <p:cNvCxnSpPr>
            <a:cxnSpLocks/>
          </p:cNvCxnSpPr>
          <p:nvPr/>
        </p:nvCxnSpPr>
        <p:spPr>
          <a:xfrm>
            <a:off x="2603500" y="6026081"/>
            <a:ext cx="6553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99CED2A-6DD1-D243-FDB7-771E0C7C4202}"/>
              </a:ext>
            </a:extLst>
          </p:cNvPr>
          <p:cNvCxnSpPr>
            <a:cxnSpLocks/>
          </p:cNvCxnSpPr>
          <p:nvPr/>
        </p:nvCxnSpPr>
        <p:spPr>
          <a:xfrm flipV="1">
            <a:off x="2603500" y="4213860"/>
            <a:ext cx="0" cy="18122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rrow: Down 67">
            <a:extLst>
              <a:ext uri="{FF2B5EF4-FFF2-40B4-BE49-F238E27FC236}">
                <a16:creationId xmlns:a16="http://schemas.microsoft.com/office/drawing/2014/main" id="{12085C8E-34F8-D023-54A5-2056721F74B2}"/>
              </a:ext>
            </a:extLst>
          </p:cNvPr>
          <p:cNvSpPr/>
          <p:nvPr/>
        </p:nvSpPr>
        <p:spPr>
          <a:xfrm>
            <a:off x="7960360" y="5450283"/>
            <a:ext cx="815338" cy="437300"/>
          </a:xfrm>
          <a:prstGeom prst="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2BA3930-ACF0-DC33-9450-327D50BE4994}"/>
              </a:ext>
            </a:extLst>
          </p:cNvPr>
          <p:cNvSpPr txBox="1"/>
          <p:nvPr/>
        </p:nvSpPr>
        <p:spPr>
          <a:xfrm>
            <a:off x="7776580" y="4783779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off-policy </a:t>
            </a:r>
          </a:p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3993F68-0F7F-DE51-352C-D8D85FA49D35}"/>
                  </a:ext>
                </a:extLst>
              </p:cNvPr>
              <p:cNvSpPr txBox="1"/>
              <p:nvPr/>
            </p:nvSpPr>
            <p:spPr>
              <a:xfrm>
                <a:off x="2731674" y="4172102"/>
                <a:ext cx="510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024E61-226B-BCE0-3824-8958180D9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4" y="4172102"/>
                <a:ext cx="510140" cy="276999"/>
              </a:xfrm>
              <a:prstGeom prst="rect">
                <a:avLst/>
              </a:prstGeom>
              <a:blipFill>
                <a:blip r:embed="rId23"/>
                <a:stretch>
                  <a:fillRect l="-11905" t="-2174" r="-1666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286DE27-561D-52ED-1591-6106B6856E11}"/>
                  </a:ext>
                </a:extLst>
              </p:cNvPr>
              <p:cNvSpPr txBox="1"/>
              <p:nvPr/>
            </p:nvSpPr>
            <p:spPr>
              <a:xfrm>
                <a:off x="8965943" y="6105213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3F320AD-C2C0-1045-2B26-F0A731BAD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943" y="6105213"/>
                <a:ext cx="190757" cy="276999"/>
              </a:xfrm>
              <a:prstGeom prst="rect">
                <a:avLst/>
              </a:prstGeom>
              <a:blipFill>
                <a:blip r:embed="rId24"/>
                <a:stretch>
                  <a:fillRect l="-32258" r="-322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AEB866B-6ACA-9831-70B6-A5484EE49E2B}"/>
                  </a:ext>
                </a:extLst>
              </p:cNvPr>
              <p:cNvSpPr txBox="1"/>
              <p:nvPr/>
            </p:nvSpPr>
            <p:spPr>
              <a:xfrm>
                <a:off x="351516" y="4059791"/>
                <a:ext cx="1715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3743469-5E83-6C9D-C74C-1BA212436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16" y="4059791"/>
                <a:ext cx="1715470" cy="369332"/>
              </a:xfrm>
              <a:prstGeom prst="rect">
                <a:avLst/>
              </a:prstGeom>
              <a:blipFill>
                <a:blip r:embed="rId25"/>
                <a:stretch>
                  <a:fillRect l="-3203" t="-9836" r="-249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176435C-8CB6-58CD-BE74-DBBBF1FE2DBD}"/>
                  </a:ext>
                </a:extLst>
              </p:cNvPr>
              <p:cNvSpPr txBox="1"/>
              <p:nvPr/>
            </p:nvSpPr>
            <p:spPr>
              <a:xfrm>
                <a:off x="190500" y="5047995"/>
                <a:ext cx="2435225" cy="427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𝐚𝐥𝐥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CD9E732-D0E7-6678-E09F-CA9F623C3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5047995"/>
                <a:ext cx="2435225" cy="427938"/>
              </a:xfrm>
              <a:prstGeom prst="rect">
                <a:avLst/>
              </a:prstGeom>
              <a:blipFill>
                <a:blip r:embed="rId26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2 1">
            <a:extLst>
              <a:ext uri="{FF2B5EF4-FFF2-40B4-BE49-F238E27FC236}">
                <a16:creationId xmlns:a16="http://schemas.microsoft.com/office/drawing/2014/main" id="{0B7F9F26-5949-8FBA-47CF-04F77BFF02DD}"/>
              </a:ext>
            </a:extLst>
          </p:cNvPr>
          <p:cNvSpPr txBox="1">
            <a:spLocks/>
          </p:cNvSpPr>
          <p:nvPr/>
        </p:nvSpPr>
        <p:spPr>
          <a:xfrm>
            <a:off x="176930" y="117474"/>
            <a:ext cx="7599649" cy="489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latin typeface="Aptos Black" panose="020F0502020204030204" pitchFamily="34" charset="0"/>
              </a:rPr>
              <a:t>Why Facts Conflict with Intuitions (3 &gt; 2)?</a:t>
            </a:r>
            <a:endParaRPr lang="en-US" sz="2800" b="1" dirty="0"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507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905.8868"/>
  <p:tag name="OUTPUTTYPE" val="PNG"/>
  <p:tag name="IGUANATEXVERSION" val="162"/>
  <p:tag name="LATEXADDIN" val="\documentclass{article}&#10;\usepackage{amsmath}&#10;\usepackage{bm}&#10;\usepackage{amsfonts}&#10;\pagestyle{empty}&#10;\begin{document}&#10;&#10;&#10;$\pi_\mathrm{ref}(\mathbf{y}|\mathbf{x},\mathbf{m}) \rightarrow 0$&#10;\end{document}"/>
  <p:tag name="IGUANATEXSIZE" val="20"/>
  <p:tag name="IGUANATEXCURSOR" val="186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1840.27"/>
  <p:tag name="OUTPUTTYPE" val="PNG"/>
  <p:tag name="IGUANATEXVERSION" val="162"/>
  <p:tag name="LATEXADDIN" val="\documentclass{article}&#10;\usepackage{amsmath}&#10;\usepackage{bm}&#10;\usepackage{amsfonts}&#10;\pagestyle{empty}&#10;\begin{document}&#10;&#10;&#10;$\mathbb{D}_{\mathrm{KL}}[\pi_\theta( \cdot |\mathbf{x},\mathbf{m}) || \pi_{\mathrm{ref}}( \cdot |\mathbf{x},\mathbf{m})] \rightarrow \infty$\end{document}"/>
  <p:tag name="IGUANATEXSIZE" val="20"/>
  <p:tag name="IGUANATEXCURSOR" val="261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"/>
  <p:tag name="ORIGINALWIDTH" val="370"/>
  <p:tag name="OUTPUTTYPE" val="PDF"/>
  <p:tag name="IGUANATEXVERSION" val="160"/>
  <p:tag name="LATEXADDIN" val="\documentclass{article}&#10;\usepackage{amsmath}&#10;\usepackage{bm}&#10;\usepackage{amsfonts}&#10;\pagestyle{empty}&#10;\begin{document}&#10;&#10;&#10;$\breve{\bm{s}}_j = \left\{&#10;    \begin{array}{l}&#10;         % &amp;  \bm{s}_1 \quad t=1\\&#10;          \bm{s}_j\\&#10;          \dfrac{1}{\sqrt{\bar{\alpha}_{i}}} \left[ \tilde{\bm{s}}^{i}_{j} -&#10;    \sqrt{1-\bar{\alpha}_{i}}&#10;    \bm{\epsilon}_{\theta}(\tilde{\bm{s}}^{i}_{j}, \bm{a}_{j-1}, \bm\tau_{j-1}^{\breve{\bm{s}}}, {i}) \right]&#10;    \end{array}&#10;    \right.&#10;    % \quad&#10;    \begin{array}{l}&#10;        \mathrm{if} \ j&lt;t , \\ \\ \vspace{1ex}&#10;        \mathrm{otherwise} \ (j\in \{t,\dots,t+M-2\}).&#10;    \end{array}$&#10;&#10;\end{document}"/>
  <p:tag name="IGUANATEXSIZE" val="20"/>
  <p:tag name="IGUANATEXCURSOR" val="621"/>
  <p:tag name="TRANSPARENCY" val="True"/>
  <p:tag name="LATEXENGINEID" val="0"/>
  <p:tag name="TEMPFOLDER" val="/Users/zhiheyang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0.4837"/>
  <p:tag name="ORIGINALWIDTH" val=" 3077.615"/>
  <p:tag name="OUTPUTTYPE" val="PNG"/>
  <p:tag name="IGUANATEXVERSION" val="162"/>
  <p:tag name="LATEXADDIN" val="\documentclass{article}&#10;\usepackage{amsmath}&#10;\usepackage{bm}&#10;\usepackage{xcolor}&#10;\usepackage{amsfonts}&#10;\pagestyle{empty}&#10;\begin{document}&#10;&#10;&#10;$\max_{\pi_\theta} \mathbb{E}_{\mathcal{D}}[\textcolor{black}{r(\bm{x},\bm{y},\bm{m})}-\textcolor{red}{\beta \cdot \mathbb{D}_{KL}[\pi_\theta(\cdot|\bm{x},\bm{m})||\pi_{ref}(\cdot|\bm{x},\bm{m})]}]$&#10;&#10;\end{document}"/>
  <p:tag name="IGUANATEXSIZE" val="20"/>
  <p:tag name="IGUANATEXCURSOR" val="241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90.4762"/>
  <p:tag name="ORIGINALWIDTH" val=" 1820.022"/>
  <p:tag name="OUTPUTTYPE" val="PNG"/>
  <p:tag name="IGUANATEXVERSION" val="162"/>
  <p:tag name="LATEXADDIN" val="\documentclass{article}&#10;\usepackage{amsmath}&#10;\usepackage{bm}&#10;\usepackage{amsfonts}&#10;\pagestyle{empty}&#10;\begin{document}&#10;&#10;&#10;$\mathbb{D}_{KL}(P||Q)=\sum_{y\in \mathcal{Y}} P(y)\log\frac{P(y)}{Q(y)}$&#10;&#10;\end{document}"/>
  <p:tag name="IGUANATEXSIZE" val="20"/>
  <p:tag name="IGUANATEXCURSOR" val="192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806.8991"/>
  <p:tag name="OUTPUTTYPE" val="PNG"/>
  <p:tag name="IGUANATEXVERSION" val="162"/>
  <p:tag name="LATEXADDIN" val="\documentclass{article}&#10;\usepackage{amsmath}&#10;\usepackage{bm}&#10;\usepackage{amsfonts}&#10;\pagestyle{empty}&#10;\begin{document}&#10;&#10;&#10;$\pi_\theta(\mathbf{y}|\mathbf{x},\mathbf{m})&gt;0$&#10;&#10;\end{document}"/>
  <p:tag name="IGUANATEXSIZE" val="20"/>
  <p:tag name="IGUANATEXCURSOR" val="121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905.8868"/>
  <p:tag name="OUTPUTTYPE" val="PNG"/>
  <p:tag name="IGUANATEXVERSION" val="162"/>
  <p:tag name="LATEXADDIN" val="\documentclass{article}&#10;\usepackage{amsmath}&#10;\usepackage{bm}&#10;\usepackage{amsfonts}&#10;\pagestyle{empty}&#10;\begin{document}&#10;&#10;&#10;$\pi_\mathrm{ref}(\mathbf{y}|\mathbf{x},\mathbf{m}) \rightarrow 0$&#10;\end{document}"/>
  <p:tag name="IGUANATEXSIZE" val="20"/>
  <p:tag name="IGUANATEXCURSOR" val="186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1840.27"/>
  <p:tag name="OUTPUTTYPE" val="PNG"/>
  <p:tag name="IGUANATEXVERSION" val="162"/>
  <p:tag name="LATEXADDIN" val="\documentclass{article}&#10;\usepackage{amsmath}&#10;\usepackage{bm}&#10;\usepackage{amsfonts}&#10;\pagestyle{empty}&#10;\begin{document}&#10;&#10;&#10;$\mathbb{D}_{\mathrm{KL}}[\pi_\theta( \cdot |\mathbf{x},\mathbf{m}) || \pi_{\mathrm{ref}}( \cdot |\mathbf{x},\mathbf{m})] \rightarrow \infty$\end{document}"/>
  <p:tag name="IGUANATEXSIZE" val="20"/>
  <p:tag name="IGUANATEXCURSOR" val="261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"/>
  <p:tag name="ORIGINALWIDTH" val="370"/>
  <p:tag name="OUTPUTTYPE" val="PDF"/>
  <p:tag name="IGUANATEXVERSION" val="160"/>
  <p:tag name="LATEXADDIN" val="\documentclass{article}&#10;\usepackage{amsmath}&#10;\usepackage{bm}&#10;\usepackage{amsfonts}&#10;\pagestyle{empty}&#10;\begin{document}&#10;&#10;&#10;$\breve{\bm{s}}_j = \left\{&#10;    \begin{array}{l}&#10;         % &amp;  \bm{s}_1 \quad t=1\\&#10;          \bm{s}_j\\&#10;          \dfrac{1}{\sqrt{\bar{\alpha}_{i}}} \left[ \tilde{\bm{s}}^{i}_{j} -&#10;    \sqrt{1-\bar{\alpha}_{i}}&#10;    \bm{\epsilon}_{\theta}(\tilde{\bm{s}}^{i}_{j}, \bm{a}_{j-1}, \bm\tau_{j-1}^{\breve{\bm{s}}}, {i}) \right]&#10;    \end{array}&#10;    \right.&#10;    % \quad&#10;    \begin{array}{l}&#10;        \mathrm{if} \ j&lt;t , \\ \\ \vspace{1ex}&#10;        \mathrm{otherwise} \ (j\in \{t,\dots,t+M-2\}).&#10;    \end{array}$&#10;&#10;\end{document}"/>
  <p:tag name="IGUANATEXSIZE" val="20"/>
  <p:tag name="IGUANATEXCURSOR" val="621"/>
  <p:tag name="TRANSPARENCY" val="True"/>
  <p:tag name="LATEXENGINEID" val="0"/>
  <p:tag name="TEMPFOLDER" val="/Users/zhiheyang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6|24.2|19|2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3.6|17.8|31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38.1328"/>
  <p:tag name="ORIGINALWIDTH" val=" 4395.201"/>
  <p:tag name="OUTPUTTYPE" val="PNG"/>
  <p:tag name="IGUANATEXVERSION" val="162"/>
  <p:tag name="LATEXADDIN" val="\documentclass{article}&#10;\usepackage{amsmath}&#10;\usepackage{bm}&#10;\usepackage{amsfonts}&#10;\usepackage{xcolor}&#10;\pagestyle{empty}&#10;\begin{document}&#10;&#10;&#10;$$&#10;\begin{aligned}&#10;\nabla_\theta \mathcal{L}_\mathrm{DPO} = - \mathbb{E}_{(\mathbf{y}_w, \mathbf{y}_l, \mathbf{x}, \mathbf{m} ) \sim \mathcal{D}} \bigg[&amp;\textcolor{blue}{\beta \cdot \sigma \bigg( - \underbrace{\beta \log \frac{\pi_\theta(\mathbf{y}_w|\mathbf{x},\mathbf{m})}{\pi_\mathrm{ref}(\mathbf{y}_w|\mathbf{x},\mathbf{m})}}_{r_w} +     \underbrace{\beta \log \frac{\pi_\theta(\mathbf{y}_l|\mathbf{x},\mathbf{m})}{\pi_\mathrm{ref}(\mathbf{y}_l|\mathbf{x},\mathbf{m})}}_{r_l} \bigg)} \cdot \\&#10;&amp; \textcolor{red}{\big(     \underbrace{\nabla_\theta \log \pi_\theta(\mathbf{y}_w|\mathbf{x},\mathbf{m})-\nabla_\theta \log \pi_\theta(\mathbf{y}_l|\mathbf{x},\mathbf{m})}_{\mathrm{log-likelihood}}     \big)     }\bigg]&#10;\end{aligned}&#10;$$&#10;&#10;\end{document}"/>
  <p:tag name="IGUANATEXSIZE" val="20"/>
  <p:tag name="IGUANATEXCURSOR" val="639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2.5|8.2|3.3|8.7|10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.2|9.5|14.6|12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8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1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0.4837"/>
  <p:tag name="ORIGINALWIDTH" val=" 3077.615"/>
  <p:tag name="OUTPUTTYPE" val="PNG"/>
  <p:tag name="IGUANATEXVERSION" val="162"/>
  <p:tag name="LATEXADDIN" val="\documentclass{article}&#10;\usepackage{amsmath}&#10;\usepackage{bm}&#10;\usepackage{xcolor}&#10;\usepackage{amsfonts}&#10;\pagestyle{empty}&#10;\begin{document}&#10;&#10;&#10;$\max_{\pi_\theta} \mathbb{E}_{\mathcal{D}}[\textcolor{black}{r(\bm{x},\bm{y},\bm{m})}-\textcolor{black}{\beta \cdot \mathbb{D}_{KL}[\pi_\theta(\cdot|\bm{x},\bm{m})||\pi_{ref}(\cdot|\bm{x},\bm{m})]}]$&#10;&#10;\end{document}"/>
  <p:tag name="IGUANATEXSIZE" val="20"/>
  <p:tag name="IGUANATEXCURSOR" val="243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90.4762"/>
  <p:tag name="ORIGINALWIDTH" val=" 3061.867"/>
  <p:tag name="OUTPUTTYPE" val="PNG"/>
  <p:tag name="IGUANATEXVERSION" val="162"/>
  <p:tag name="LATEXADDIN" val="\documentclass{article}&#10;\usepackage{amsmath}&#10;\usepackage[dvipsnames]{xcolor}&#10;\usepackage{bm}&#10;\usepackage{amsfonts}&#10;\pagestyle{empty}&#10;\begin{document}&#10;&#10;&#10;$\mathcal{L}_\mathrm{DPO} = -\mathbb{E}_\mathcal{D} [\log \sigma(\textcolor{PineGreen}{\beta\log \frac{\pi_\theta(\mathbf{y}_w|\mathbf{x},\mathbf{m})}{\pi_\mathrm{ref}(\mathbf{y}_w|\mathbf{x},\mathbf{m})}} - \textcolor{red}{\beta\log\frac{\pi_\theta(\mathbf{y}_l|\mathbf{x},\mathbf{m})}{\pi_\mathrm{ref}(\mathbf{y}_l|\mathbf{x},\mathbf{m})}})]$&#10;&#10;\end{document}"/>
  <p:tag name="IGUANATEXSIZE" val="20"/>
  <p:tag name="IGUANATEXCURSOR" val="493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7|33.5|23.7|4.7|26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7.1|20.8|9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0.4837"/>
  <p:tag name="ORIGINALWIDTH" val=" 3077.615"/>
  <p:tag name="OUTPUTTYPE" val="PNG"/>
  <p:tag name="IGUANATEXVERSION" val="162"/>
  <p:tag name="LATEXADDIN" val="\documentclass{article}&#10;\usepackage{amsmath}&#10;\usepackage{bm}&#10;\usepackage{xcolor}&#10;\usepackage{amsfonts}&#10;\pagestyle{empty}&#10;\begin{document}&#10;&#10;&#10;$\max_{\pi_\theta} \mathbb{E}_{\mathcal{D}}[\textcolor{black}{r(\bm{x},\bm{y},\bm{m})}-\textcolor{red}{\beta \cdot \mathbb{D}_{KL}[\pi_\theta(\cdot|\bm{x},\bm{m})||\pi_{ref}(\cdot|\bm{x},\bm{m})]}]$&#10;&#10;\end{document}"/>
  <p:tag name="IGUANATEXSIZE" val="20"/>
  <p:tag name="IGUANATEXCURSOR" val="241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90.4762"/>
  <p:tag name="ORIGINALWIDTH" val=" 1820.022"/>
  <p:tag name="OUTPUTTYPE" val="PNG"/>
  <p:tag name="IGUANATEXVERSION" val="162"/>
  <p:tag name="LATEXADDIN" val="\documentclass{article}&#10;\usepackage{amsmath}&#10;\usepackage{bm}&#10;\usepackage{amsfonts}&#10;\pagestyle{empty}&#10;\begin{document}&#10;&#10;&#10;$\mathbb{D}_{KL}(P||Q)=\sum_{y\in \mathcal{Y}} P(y)\log\frac{P(y)}{Q(y)}$&#10;&#10;\end{document}"/>
  <p:tag name="IGUANATEXSIZE" val="20"/>
  <p:tag name="IGUANATEXCURSOR" val="192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806.8991"/>
  <p:tag name="OUTPUTTYPE" val="PNG"/>
  <p:tag name="IGUANATEXVERSION" val="162"/>
  <p:tag name="LATEXADDIN" val="\documentclass{article}&#10;\usepackage{amsmath}&#10;\usepackage{bm}&#10;\usepackage{amsfonts}&#10;\pagestyle{empty}&#10;\begin{document}&#10;&#10;&#10;$\pi_\theta(\mathbf{y}|\mathbf{x},\mathbf{m})&gt;0$&#10;&#10;\end{document}"/>
  <p:tag name="IGUANATEXSIZE" val="20"/>
  <p:tag name="IGUANATEXCURSOR" val="121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6879</TotalTime>
  <Words>1271</Words>
  <Application>Microsoft Macintosh PowerPoint</Application>
  <PresentationFormat>On-screen Show (4:3)</PresentationFormat>
  <Paragraphs>298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-apple-system</vt:lpstr>
      <vt:lpstr>Microsoft Yahei</vt:lpstr>
      <vt:lpstr>Aptos</vt:lpstr>
      <vt:lpstr>Aptos Black</vt:lpstr>
      <vt:lpstr>Aptos Display</vt:lpstr>
      <vt:lpstr>Arial</vt:lpstr>
      <vt:lpstr>Cambria Math</vt:lpstr>
      <vt:lpstr>Consolas</vt:lpstr>
      <vt:lpstr>Times New Roman</vt:lpstr>
      <vt:lpstr>Office Theme</vt:lpstr>
      <vt:lpstr>PowerPoint Presentation</vt:lpstr>
      <vt:lpstr>PowerPoint Presentation</vt:lpstr>
      <vt:lpstr>Hallucinations in LVLMs</vt:lpstr>
      <vt:lpstr>Solutions for Hallucinations in LVLMs</vt:lpstr>
      <vt:lpstr>PowerPoint Presentation</vt:lpstr>
      <vt:lpstr>PowerPoint Presentation</vt:lpstr>
      <vt:lpstr>Summary of DPO-based methods</vt:lpstr>
      <vt:lpstr>Why Facts Conflict with Intuitions (3 &gt; 2)?</vt:lpstr>
      <vt:lpstr>PowerPoint Presentation</vt:lpstr>
      <vt:lpstr>Why Facts Conflict with Intuitions (3 &gt; 2)?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YANG, Zhihe</dc:creator>
  <cp:lastModifiedBy>Yang Zhihe</cp:lastModifiedBy>
  <cp:revision>1</cp:revision>
  <dcterms:created xsi:type="dcterms:W3CDTF">2025-05-23T09:30:12Z</dcterms:created>
  <dcterms:modified xsi:type="dcterms:W3CDTF">2025-06-17T00:43:04Z</dcterms:modified>
</cp:coreProperties>
</file>